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1" r:id="rId4"/>
    <p:sldId id="272" r:id="rId5"/>
    <p:sldId id="273" r:id="rId6"/>
    <p:sldId id="270" r:id="rId7"/>
    <p:sldId id="269" r:id="rId8"/>
    <p:sldId id="262" r:id="rId9"/>
    <p:sldId id="276" r:id="rId10"/>
    <p:sldId id="271" r:id="rId11"/>
    <p:sldId id="274" r:id="rId12"/>
    <p:sldId id="27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792D1"/>
    <a:srgbClr val="35B9C8"/>
    <a:srgbClr val="3294D3"/>
    <a:srgbClr val="3293D3"/>
    <a:srgbClr val="7AC143"/>
    <a:srgbClr val="111D34"/>
    <a:srgbClr val="D0B668"/>
    <a:srgbClr val="0B5D7B"/>
    <a:srgbClr val="2A95BE"/>
    <a:srgbClr val="81B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82" autoAdjust="0"/>
  </p:normalViewPr>
  <p:slideViewPr>
    <p:cSldViewPr snapToGrid="0">
      <p:cViewPr varScale="1">
        <p:scale>
          <a:sx n="50" d="100"/>
          <a:sy n="50" d="100"/>
        </p:scale>
        <p:origin x="-1956" y="-102"/>
      </p:cViewPr>
      <p:guideLst>
        <p:guide orient="horz" pos="1879"/>
        <p:guide orient="horz" pos="826"/>
        <p:guide orient="horz" pos="2240"/>
        <p:guide orient="horz"/>
        <p:guide orient="horz" pos="3022"/>
        <p:guide orient="horz" pos="578"/>
        <p:guide orient="horz" pos="100"/>
        <p:guide orient="horz" pos="622"/>
        <p:guide orient="horz" pos="1553"/>
        <p:guide orient="horz" pos="1392"/>
        <p:guide pos="2880"/>
        <p:guide pos="115"/>
        <p:guide pos="3551"/>
        <p:guide pos="4037"/>
        <p:guide pos="5655"/>
        <p:guide pos="538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241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6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3067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b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834438"/>
            <a:ext cx="3067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b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 b="0">
                <a:latin typeface="Times" pitchFamily="18" charset="0"/>
              </a:defRPr>
            </a:lvl1pPr>
          </a:lstStyle>
          <a:p>
            <a:fld id="{FA41E8D0-BDFC-4D14-BF49-7B4F40223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67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350" y="0"/>
            <a:ext cx="306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23900"/>
            <a:ext cx="4637088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16425"/>
            <a:ext cx="51117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4438"/>
            <a:ext cx="3067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b" anchorCtr="0" compatLnSpc="1">
            <a:prstTxWarp prst="textNoShape">
              <a:avLst/>
            </a:prstTxWarp>
          </a:bodyPr>
          <a:lstStyle>
            <a:lvl1pPr defTabSz="873125" eaLnBrk="0" hangingPunct="0">
              <a:defRPr sz="11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350" y="8834438"/>
            <a:ext cx="3067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93" tIns="43596" rIns="87193" bIns="43596" numCol="1" anchor="b" anchorCtr="0" compatLnSpc="1">
            <a:prstTxWarp prst="textNoShape">
              <a:avLst/>
            </a:prstTxWarp>
          </a:bodyPr>
          <a:lstStyle>
            <a:lvl1pPr algn="r" defTabSz="873125" eaLnBrk="0" hangingPunct="0">
              <a:defRPr sz="1100" b="0">
                <a:latin typeface="Times" pitchFamily="18" charset="0"/>
              </a:defRPr>
            </a:lvl1pPr>
          </a:lstStyle>
          <a:p>
            <a:fld id="{21E2B1A0-4CCE-456A-BBD7-211C37ADD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6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B1A0-4CCE-456A-BBD7-211C37ADDF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another</a:t>
            </a:r>
            <a:r>
              <a:rPr lang="en-US" baseline="0" dirty="0" smtClean="0"/>
              <a:t>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2B1A0-4CCE-456A-BBD7-211C37ADDF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/>
          <p:cNvSpPr/>
          <p:nvPr userDrawn="1"/>
        </p:nvSpPr>
        <p:spPr bwMode="auto">
          <a:xfrm>
            <a:off x="182563" y="6452558"/>
            <a:ext cx="8794750" cy="258763"/>
          </a:xfrm>
          <a:prstGeom prst="parallelogram">
            <a:avLst>
              <a:gd name="adj" fmla="val 4500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-1" y="1"/>
            <a:ext cx="9144001" cy="1708030"/>
          </a:xfrm>
          <a:prstGeom prst="rect">
            <a:avLst/>
          </a:prstGeom>
          <a:solidFill>
            <a:srgbClr val="0194D3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defTabSz="976313" eaLnBrk="1" latinLnBrk="0" hangingPunct="1">
              <a:lnSpc>
                <a:spcPct val="100000"/>
              </a:lnSpc>
              <a:buClrTx/>
              <a:buSzPct val="140000"/>
              <a:buFontTx/>
              <a:buNone/>
              <a:tabLst/>
            </a:pPr>
            <a:endParaRPr lang="en-US"/>
          </a:p>
        </p:txBody>
      </p:sp>
      <p:sp>
        <p:nvSpPr>
          <p:cNvPr id="22" name="Freeform 25"/>
          <p:cNvSpPr>
            <a:spLocks/>
          </p:cNvSpPr>
          <p:nvPr userDrawn="1"/>
        </p:nvSpPr>
        <p:spPr bwMode="auto">
          <a:xfrm>
            <a:off x="0" y="1882776"/>
            <a:ext cx="6149973" cy="16732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4"/>
              </a:cxn>
              <a:cxn ang="0">
                <a:pos x="3399" y="1054"/>
              </a:cxn>
              <a:cxn ang="0">
                <a:pos x="3874" y="0"/>
              </a:cxn>
              <a:cxn ang="0">
                <a:pos x="0" y="0"/>
              </a:cxn>
            </a:cxnLst>
            <a:rect l="0" t="0" r="r" b="b"/>
            <a:pathLst>
              <a:path w="3874" h="1054">
                <a:moveTo>
                  <a:pt x="0" y="0"/>
                </a:moveTo>
                <a:lnTo>
                  <a:pt x="0" y="1054"/>
                </a:lnTo>
                <a:lnTo>
                  <a:pt x="3399" y="1054"/>
                </a:lnTo>
                <a:lnTo>
                  <a:pt x="38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/>
          <p:cNvSpPr>
            <a:spLocks/>
          </p:cNvSpPr>
          <p:nvPr userDrawn="1"/>
        </p:nvSpPr>
        <p:spPr bwMode="auto">
          <a:xfrm>
            <a:off x="0" y="3297238"/>
            <a:ext cx="5400675" cy="258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3"/>
              </a:cxn>
              <a:cxn ang="0">
                <a:pos x="3331" y="163"/>
              </a:cxn>
              <a:cxn ang="0">
                <a:pos x="3402" y="0"/>
              </a:cxn>
              <a:cxn ang="0">
                <a:pos x="0" y="0"/>
              </a:cxn>
            </a:cxnLst>
            <a:rect l="0" t="0" r="r" b="b"/>
            <a:pathLst>
              <a:path w="3402" h="163">
                <a:moveTo>
                  <a:pt x="0" y="0"/>
                </a:moveTo>
                <a:lnTo>
                  <a:pt x="0" y="163"/>
                </a:lnTo>
                <a:lnTo>
                  <a:pt x="3331" y="163"/>
                </a:lnTo>
                <a:lnTo>
                  <a:pt x="34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194D3"/>
          </a:solidFill>
          <a:ln w="9525">
            <a:noFill/>
            <a:round/>
            <a:headEnd/>
            <a:tailEnd/>
          </a:ln>
          <a:effectLst>
            <a:innerShdw blurRad="76200" dist="254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indent="-366713" defTabSz="976313">
              <a:buSzPct val="140000"/>
            </a:pPr>
            <a:endParaRPr lang="en-US"/>
          </a:p>
        </p:txBody>
      </p:sp>
      <p:pic>
        <p:nvPicPr>
          <p:cNvPr id="24" name="Picture 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8138" y="3821719"/>
            <a:ext cx="2643278" cy="720975"/>
          </a:xfrm>
          <a:prstGeom prst="rect">
            <a:avLst/>
          </a:prstGeom>
          <a:noFill/>
        </p:spPr>
      </p:pic>
      <p:sp>
        <p:nvSpPr>
          <p:cNvPr id="25" name="Freeform 25"/>
          <p:cNvSpPr>
            <a:spLocks/>
          </p:cNvSpPr>
          <p:nvPr userDrawn="1"/>
        </p:nvSpPr>
        <p:spPr bwMode="auto">
          <a:xfrm flipH="1" flipV="1">
            <a:off x="5637213" y="1882778"/>
            <a:ext cx="3510006" cy="1673221"/>
          </a:xfrm>
          <a:custGeom>
            <a:avLst/>
            <a:gdLst>
              <a:gd name="connsiteX0" fmla="*/ 0 w 10000"/>
              <a:gd name="connsiteY0" fmla="*/ 0 h 10013"/>
              <a:gd name="connsiteX1" fmla="*/ 0 w 10000"/>
              <a:gd name="connsiteY1" fmla="*/ 10000 h 10013"/>
              <a:gd name="connsiteX2" fmla="*/ 4312 w 10000"/>
              <a:gd name="connsiteY2" fmla="*/ 10013 h 10013"/>
              <a:gd name="connsiteX3" fmla="*/ 8774 w 10000"/>
              <a:gd name="connsiteY3" fmla="*/ 10000 h 10013"/>
              <a:gd name="connsiteX4" fmla="*/ 10000 w 10000"/>
              <a:gd name="connsiteY4" fmla="*/ 0 h 10013"/>
              <a:gd name="connsiteX5" fmla="*/ 0 w 10000"/>
              <a:gd name="connsiteY5" fmla="*/ 0 h 10013"/>
              <a:gd name="connsiteX0" fmla="*/ 0 w 10000"/>
              <a:gd name="connsiteY0" fmla="*/ 0 h 10013"/>
              <a:gd name="connsiteX1" fmla="*/ 0 w 10000"/>
              <a:gd name="connsiteY1" fmla="*/ 10000 h 10013"/>
              <a:gd name="connsiteX2" fmla="*/ 4312 w 10000"/>
              <a:gd name="connsiteY2" fmla="*/ 10013 h 10013"/>
              <a:gd name="connsiteX3" fmla="*/ 8774 w 10000"/>
              <a:gd name="connsiteY3" fmla="*/ 10000 h 10013"/>
              <a:gd name="connsiteX4" fmla="*/ 10000 w 10000"/>
              <a:gd name="connsiteY4" fmla="*/ 0 h 10013"/>
              <a:gd name="connsiteX5" fmla="*/ 4326 w 10000"/>
              <a:gd name="connsiteY5" fmla="*/ 11 h 10013"/>
              <a:gd name="connsiteX6" fmla="*/ 0 w 10000"/>
              <a:gd name="connsiteY6" fmla="*/ 0 h 10013"/>
              <a:gd name="connsiteX0" fmla="*/ 0 w 10000"/>
              <a:gd name="connsiteY0" fmla="*/ 0 h 10013"/>
              <a:gd name="connsiteX1" fmla="*/ 4312 w 10000"/>
              <a:gd name="connsiteY1" fmla="*/ 10013 h 10013"/>
              <a:gd name="connsiteX2" fmla="*/ 8774 w 10000"/>
              <a:gd name="connsiteY2" fmla="*/ 10000 h 10013"/>
              <a:gd name="connsiteX3" fmla="*/ 10000 w 10000"/>
              <a:gd name="connsiteY3" fmla="*/ 0 h 10013"/>
              <a:gd name="connsiteX4" fmla="*/ 4326 w 10000"/>
              <a:gd name="connsiteY4" fmla="*/ 11 h 10013"/>
              <a:gd name="connsiteX5" fmla="*/ 0 w 10000"/>
              <a:gd name="connsiteY5" fmla="*/ 0 h 10013"/>
              <a:gd name="connsiteX0" fmla="*/ 14 w 5688"/>
              <a:gd name="connsiteY0" fmla="*/ 11 h 10013"/>
              <a:gd name="connsiteX1" fmla="*/ 0 w 5688"/>
              <a:gd name="connsiteY1" fmla="*/ 10013 h 10013"/>
              <a:gd name="connsiteX2" fmla="*/ 4462 w 5688"/>
              <a:gd name="connsiteY2" fmla="*/ 10000 h 10013"/>
              <a:gd name="connsiteX3" fmla="*/ 5688 w 5688"/>
              <a:gd name="connsiteY3" fmla="*/ 0 h 10013"/>
              <a:gd name="connsiteX4" fmla="*/ 14 w 5688"/>
              <a:gd name="connsiteY4" fmla="*/ 11 h 10013"/>
              <a:gd name="connsiteX0" fmla="*/ 50 w 10025"/>
              <a:gd name="connsiteY0" fmla="*/ 11 h 9987"/>
              <a:gd name="connsiteX1" fmla="*/ 0 w 10025"/>
              <a:gd name="connsiteY1" fmla="*/ 9987 h 9987"/>
              <a:gd name="connsiteX2" fmla="*/ 7870 w 10025"/>
              <a:gd name="connsiteY2" fmla="*/ 9987 h 9987"/>
              <a:gd name="connsiteX3" fmla="*/ 10025 w 10025"/>
              <a:gd name="connsiteY3" fmla="*/ 0 h 9987"/>
              <a:gd name="connsiteX4" fmla="*/ 50 w 10025"/>
              <a:gd name="connsiteY4" fmla="*/ 11 h 9987"/>
              <a:gd name="connsiteX0" fmla="*/ 9 w 10009"/>
              <a:gd name="connsiteY0" fmla="*/ 0 h 10000"/>
              <a:gd name="connsiteX1" fmla="*/ 9 w 10009"/>
              <a:gd name="connsiteY1" fmla="*/ 10000 h 10000"/>
              <a:gd name="connsiteX2" fmla="*/ 7859 w 10009"/>
              <a:gd name="connsiteY2" fmla="*/ 10000 h 10000"/>
              <a:gd name="connsiteX3" fmla="*/ 10009 w 10009"/>
              <a:gd name="connsiteY3" fmla="*/ 0 h 10000"/>
              <a:gd name="connsiteX4" fmla="*/ 9 w 1000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9" h="10000">
                <a:moveTo>
                  <a:pt x="9" y="0"/>
                </a:moveTo>
                <a:cubicBezTo>
                  <a:pt x="0" y="3334"/>
                  <a:pt x="18" y="6666"/>
                  <a:pt x="9" y="10000"/>
                </a:cubicBezTo>
                <a:lnTo>
                  <a:pt x="7859" y="10000"/>
                </a:lnTo>
                <a:lnTo>
                  <a:pt x="10009" y="0"/>
                </a:lnTo>
                <a:lnTo>
                  <a:pt x="9" y="0"/>
                </a:ln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1155" y="2343509"/>
            <a:ext cx="5387196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1155" y="3290976"/>
            <a:ext cx="5020573" cy="271733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Franklin Gothic Dem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155" y="4278313"/>
            <a:ext cx="3725863" cy="423083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Medium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81155" y="4709634"/>
            <a:ext cx="3725863" cy="423083"/>
          </a:xfrm>
        </p:spPr>
        <p:txBody>
          <a:bodyPr/>
          <a:lstStyle>
            <a:lvl1pPr marL="0" indent="0">
              <a:buNone/>
              <a:defRPr sz="1400" i="1" baseline="0">
                <a:solidFill>
                  <a:schemeClr val="bg2">
                    <a:lumMod val="75000"/>
                    <a:lumOff val="25000"/>
                  </a:schemeClr>
                </a:solidFill>
                <a:latin typeface="Franklin Gothic Medium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presenter title</a:t>
            </a:r>
            <a:endParaRPr lang="en-US" dirty="0"/>
          </a:p>
        </p:txBody>
      </p:sp>
      <p:sp>
        <p:nvSpPr>
          <p:cNvPr id="21" name="Date Placeholder 12"/>
          <p:cNvSpPr>
            <a:spLocks noGrp="1"/>
          </p:cNvSpPr>
          <p:nvPr>
            <p:ph type="dt" sz="half" idx="2"/>
          </p:nvPr>
        </p:nvSpPr>
        <p:spPr>
          <a:xfrm>
            <a:off x="6711351" y="6408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fld id="{95C617A2-BC7F-4CF8-A1B0-BE50125BCB9F}" type="datetimeFigureOut">
              <a:rPr lang="en-US" smtClean="0"/>
              <a:pPr/>
              <a:t>3/26/2012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Primary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16913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 bwMode="auto">
          <a:xfrm>
            <a:off x="-1" y="613266"/>
            <a:ext cx="8545513" cy="69850"/>
          </a:xfrm>
          <a:custGeom>
            <a:avLst/>
            <a:gdLst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549268 w 9002751"/>
              <a:gd name="connsiteY3" fmla="*/ 951571 h 951571"/>
              <a:gd name="connsiteX4" fmla="*/ 0 w 9002751"/>
              <a:gd name="connsiteY4" fmla="*/ 944137 h 951571"/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838905 w 9002751"/>
              <a:gd name="connsiteY3" fmla="*/ 951571 h 951571"/>
              <a:gd name="connsiteX4" fmla="*/ 0 w 900275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38905 w 8943601"/>
              <a:gd name="connsiteY3" fmla="*/ 951571 h 951571"/>
              <a:gd name="connsiteX4" fmla="*/ 0 w 894360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77830 w 8943601"/>
              <a:gd name="connsiteY3" fmla="*/ 951571 h 951571"/>
              <a:gd name="connsiteX4" fmla="*/ 0 w 8943601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77830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67213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2379 w 8943602"/>
              <a:gd name="connsiteY3" fmla="*/ 1024987 h 1024987"/>
              <a:gd name="connsiteX4" fmla="*/ 0 w 8943602"/>
              <a:gd name="connsiteY4" fmla="*/ 944137 h 1024987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8240 w 8943602"/>
              <a:gd name="connsiteY3" fmla="*/ 1024987 h 1024987"/>
              <a:gd name="connsiteX4" fmla="*/ 0 w 8943602"/>
              <a:gd name="connsiteY4" fmla="*/ 944137 h 1024987"/>
              <a:gd name="connsiteX0" fmla="*/ 8100 w 8936168"/>
              <a:gd name="connsiteY0" fmla="*/ 1024987 h 1024987"/>
              <a:gd name="connsiteX1" fmla="*/ 0 w 8936168"/>
              <a:gd name="connsiteY1" fmla="*/ 0 h 1024987"/>
              <a:gd name="connsiteX2" fmla="*/ 8936168 w 8936168"/>
              <a:gd name="connsiteY2" fmla="*/ 0 h 1024987"/>
              <a:gd name="connsiteX3" fmla="*/ 8900806 w 8936168"/>
              <a:gd name="connsiteY3" fmla="*/ 1024987 h 1024987"/>
              <a:gd name="connsiteX4" fmla="*/ 8100 w 8936168"/>
              <a:gd name="connsiteY4" fmla="*/ 1024987 h 1024987"/>
              <a:gd name="connsiteX0" fmla="*/ 1 w 8928069"/>
              <a:gd name="connsiteY0" fmla="*/ 1025002 h 1025002"/>
              <a:gd name="connsiteX1" fmla="*/ 0 w 8928069"/>
              <a:gd name="connsiteY1" fmla="*/ 0 h 1025002"/>
              <a:gd name="connsiteX2" fmla="*/ 8928069 w 8928069"/>
              <a:gd name="connsiteY2" fmla="*/ 15 h 1025002"/>
              <a:gd name="connsiteX3" fmla="*/ 8892707 w 8928069"/>
              <a:gd name="connsiteY3" fmla="*/ 1025002 h 1025002"/>
              <a:gd name="connsiteX4" fmla="*/ 1 w 8928069"/>
              <a:gd name="connsiteY4" fmla="*/ 1025002 h 1025002"/>
              <a:gd name="connsiteX0" fmla="*/ 1 w 8928068"/>
              <a:gd name="connsiteY0" fmla="*/ 1025002 h 1025002"/>
              <a:gd name="connsiteX1" fmla="*/ 0 w 8928068"/>
              <a:gd name="connsiteY1" fmla="*/ 0 h 1025002"/>
              <a:gd name="connsiteX2" fmla="*/ 8928068 w 8928068"/>
              <a:gd name="connsiteY2" fmla="*/ 0 h 1025002"/>
              <a:gd name="connsiteX3" fmla="*/ 8892707 w 8928068"/>
              <a:gd name="connsiteY3" fmla="*/ 1025002 h 1025002"/>
              <a:gd name="connsiteX4" fmla="*/ 1 w 8928068"/>
              <a:gd name="connsiteY4" fmla="*/ 1025002 h 10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068" h="1025002">
                <a:moveTo>
                  <a:pt x="1" y="1025002"/>
                </a:moveTo>
                <a:cubicBezTo>
                  <a:pt x="1" y="683335"/>
                  <a:pt x="0" y="341667"/>
                  <a:pt x="0" y="0"/>
                </a:cubicBezTo>
                <a:lnTo>
                  <a:pt x="8928068" y="0"/>
                </a:lnTo>
                <a:lnTo>
                  <a:pt x="8892707" y="1025002"/>
                </a:lnTo>
                <a:lnTo>
                  <a:pt x="1" y="1025002"/>
                </a:ln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2480152"/>
            <a:ext cx="8058150" cy="4193851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6"/>
          <p:cNvSpPr>
            <a:spLocks noGrp="1" noChangeArrowheads="1"/>
          </p:cNvSpPr>
          <p:nvPr userDrawn="1"/>
        </p:nvSpPr>
        <p:spPr bwMode="auto">
          <a:xfrm>
            <a:off x="8540904" y="662224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D89AE07-C97F-44A6-A614-2F99B440138C}" type="slidenum">
              <a:rPr lang="en-US" sz="1200" b="1">
                <a:solidFill>
                  <a:schemeClr val="bg2"/>
                </a:solidFill>
                <a:latin typeface="+mn-lt"/>
              </a:rPr>
              <a:pPr algn="r" eaLnBrk="0" hangingPunct="0"/>
              <a:t>‹#›</a:t>
            </a:fld>
            <a:endParaRPr lang="en-US" sz="12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325" y="790076"/>
            <a:ext cx="3840480" cy="1589870"/>
          </a:xfrm>
        </p:spPr>
        <p:txBody>
          <a:bodyPr/>
          <a:lstStyle>
            <a:lvl1pPr marL="173038" indent="-173038">
              <a:buSzPct val="100000"/>
              <a:buFontTx/>
              <a:buBlip>
                <a:blip r:embed="rId2"/>
              </a:buBlip>
              <a:defRPr sz="2400"/>
            </a:lvl1pPr>
            <a:lvl2pPr marL="517525" indent="-207963">
              <a:buSzPct val="100000"/>
              <a:defRPr sz="2000"/>
            </a:lvl2pPr>
            <a:lvl3pPr marL="741363" indent="-144463">
              <a:defRPr sz="18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 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56097" y="792164"/>
            <a:ext cx="3840480" cy="1589870"/>
          </a:xfrm>
        </p:spPr>
        <p:txBody>
          <a:bodyPr/>
          <a:lstStyle>
            <a:lvl1pPr marL="173038" indent="-173038">
              <a:buSzPct val="100000"/>
              <a:buFontTx/>
              <a:buBlip>
                <a:blip r:embed="rId2"/>
              </a:buBlip>
              <a:defRPr sz="2400"/>
            </a:lvl1pPr>
            <a:lvl2pPr marL="517525" indent="-207963">
              <a:buSzPct val="100000"/>
              <a:defRPr sz="2000"/>
            </a:lvl2pPr>
            <a:lvl3pPr marL="741363" indent="-144463">
              <a:defRPr sz="18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 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Key Message/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 userDrawn="1"/>
        </p:nvSpPr>
        <p:spPr bwMode="auto">
          <a:xfrm>
            <a:off x="892834" y="2027208"/>
            <a:ext cx="7668883" cy="2122098"/>
          </a:xfrm>
          <a:prstGeom prst="parallelogram">
            <a:avLst>
              <a:gd name="adj" fmla="val 38821"/>
            </a:avLst>
          </a:prstGeom>
          <a:solidFill>
            <a:srgbClr val="0194D3"/>
          </a:solidFill>
          <a:ln w="9525">
            <a:noFill/>
            <a:round/>
            <a:headEnd/>
            <a:tailEnd/>
          </a:ln>
          <a:effectLst>
            <a:outerShdw blurRad="88900" algn="ctr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algn="l" defTabSz="976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lang="en-US" sz="3600" b="1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59444" y="2871524"/>
            <a:ext cx="5935662" cy="400101"/>
          </a:xfrm>
          <a:solidFill>
            <a:schemeClr val="tx2"/>
          </a:solidFill>
          <a:effectLst>
            <a:outerShdw dist="38100" dir="10800000" algn="r" rotWithShape="0">
              <a:schemeClr val="accent2"/>
            </a:outerShdw>
          </a:effectLst>
        </p:spPr>
        <p:txBody>
          <a:bodyPr anchor="ctr" anchorCtr="0">
            <a:spAutoFit/>
          </a:bodyPr>
          <a:lstStyle>
            <a:lvl1pPr marL="0" indent="0">
              <a:buFont typeface="Arial" pitchFamily="34" charset="0"/>
              <a:buNone/>
              <a:defRPr sz="20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932979" y="4237537"/>
            <a:ext cx="4762131" cy="30776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rIns="0" anchor="t" anchorCtr="0">
            <a:spAutoFit/>
          </a:bodyPr>
          <a:lstStyle>
            <a:lvl1pPr marL="0" indent="0" algn="r">
              <a:buFont typeface="Arial" pitchFamily="34" charset="0"/>
              <a:buNone/>
              <a:defRPr sz="1400" i="1"/>
            </a:lvl1pPr>
          </a:lstStyle>
          <a:p>
            <a:pPr lvl="0"/>
            <a:r>
              <a:rPr lang="en-US" dirty="0" smtClean="0"/>
              <a:t>Click to edit attribution</a:t>
            </a:r>
            <a:endParaRPr lang="en-US" dirty="0"/>
          </a:p>
        </p:txBody>
      </p:sp>
      <p:sp>
        <p:nvSpPr>
          <p:cNvPr id="15" name="Freeform 14"/>
          <p:cNvSpPr/>
          <p:nvPr userDrawn="1"/>
        </p:nvSpPr>
        <p:spPr bwMode="auto">
          <a:xfrm flipH="1" flipV="1">
            <a:off x="0" y="2018581"/>
            <a:ext cx="1475113" cy="2130725"/>
          </a:xfrm>
          <a:custGeom>
            <a:avLst/>
            <a:gdLst>
              <a:gd name="connsiteX0" fmla="*/ 802257 w 1397479"/>
              <a:gd name="connsiteY0" fmla="*/ 0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02257 w 1397479"/>
              <a:gd name="connsiteY4" fmla="*/ 0 h 2139351"/>
              <a:gd name="connsiteX0" fmla="*/ 802257 w 1397479"/>
              <a:gd name="connsiteY0" fmla="*/ 0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02257 w 1397479"/>
              <a:gd name="connsiteY4" fmla="*/ 0 h 2139351"/>
              <a:gd name="connsiteX0" fmla="*/ 853671 w 1397479"/>
              <a:gd name="connsiteY0" fmla="*/ 8627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53671 w 1397479"/>
              <a:gd name="connsiteY4" fmla="*/ 8627 h 2139351"/>
              <a:gd name="connsiteX0" fmla="*/ 853671 w 1397479"/>
              <a:gd name="connsiteY0" fmla="*/ 0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53671 w 1397479"/>
              <a:gd name="connsiteY4" fmla="*/ 0 h 2139351"/>
              <a:gd name="connsiteX0" fmla="*/ 853671 w 1397479"/>
              <a:gd name="connsiteY0" fmla="*/ 0 h 2139351"/>
              <a:gd name="connsiteX1" fmla="*/ 0 w 1397479"/>
              <a:gd name="connsiteY1" fmla="*/ 2139351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53671 w 1397479"/>
              <a:gd name="connsiteY4" fmla="*/ 0 h 2139351"/>
              <a:gd name="connsiteX0" fmla="*/ 853671 w 1397479"/>
              <a:gd name="connsiteY0" fmla="*/ 0 h 2139351"/>
              <a:gd name="connsiteX1" fmla="*/ 0 w 1397479"/>
              <a:gd name="connsiteY1" fmla="*/ 2130725 h 2139351"/>
              <a:gd name="connsiteX2" fmla="*/ 1354347 w 1397479"/>
              <a:gd name="connsiteY2" fmla="*/ 2139351 h 2139351"/>
              <a:gd name="connsiteX3" fmla="*/ 1397479 w 1397479"/>
              <a:gd name="connsiteY3" fmla="*/ 0 h 2139351"/>
              <a:gd name="connsiteX4" fmla="*/ 853671 w 1397479"/>
              <a:gd name="connsiteY4" fmla="*/ 0 h 2139351"/>
              <a:gd name="connsiteX0" fmla="*/ 853671 w 1397479"/>
              <a:gd name="connsiteY0" fmla="*/ 0 h 2130725"/>
              <a:gd name="connsiteX1" fmla="*/ 0 w 1397479"/>
              <a:gd name="connsiteY1" fmla="*/ 2130725 h 2130725"/>
              <a:gd name="connsiteX2" fmla="*/ 1397479 w 1397479"/>
              <a:gd name="connsiteY2" fmla="*/ 2130725 h 2130725"/>
              <a:gd name="connsiteX3" fmla="*/ 1397479 w 1397479"/>
              <a:gd name="connsiteY3" fmla="*/ 0 h 2130725"/>
              <a:gd name="connsiteX4" fmla="*/ 853671 w 1397479"/>
              <a:gd name="connsiteY4" fmla="*/ 0 h 2130725"/>
              <a:gd name="connsiteX0" fmla="*/ 853671 w 1397479"/>
              <a:gd name="connsiteY0" fmla="*/ 0 h 2130725"/>
              <a:gd name="connsiteX1" fmla="*/ 0 w 1397479"/>
              <a:gd name="connsiteY1" fmla="*/ 2130725 h 2130725"/>
              <a:gd name="connsiteX2" fmla="*/ 1397479 w 1397479"/>
              <a:gd name="connsiteY2" fmla="*/ 2130725 h 2130725"/>
              <a:gd name="connsiteX3" fmla="*/ 1397479 w 1397479"/>
              <a:gd name="connsiteY3" fmla="*/ 0 h 2130725"/>
              <a:gd name="connsiteX4" fmla="*/ 853671 w 1397479"/>
              <a:gd name="connsiteY4" fmla="*/ 0 h 2130725"/>
              <a:gd name="connsiteX0" fmla="*/ 788976 w 1397479"/>
              <a:gd name="connsiteY0" fmla="*/ 0 h 2130725"/>
              <a:gd name="connsiteX1" fmla="*/ 0 w 1397479"/>
              <a:gd name="connsiteY1" fmla="*/ 2130725 h 2130725"/>
              <a:gd name="connsiteX2" fmla="*/ 1397479 w 1397479"/>
              <a:gd name="connsiteY2" fmla="*/ 2130725 h 2130725"/>
              <a:gd name="connsiteX3" fmla="*/ 1397479 w 1397479"/>
              <a:gd name="connsiteY3" fmla="*/ 0 h 2130725"/>
              <a:gd name="connsiteX4" fmla="*/ 788976 w 1397479"/>
              <a:gd name="connsiteY4" fmla="*/ 0 h 2130725"/>
              <a:gd name="connsiteX0" fmla="*/ 866610 w 1475113"/>
              <a:gd name="connsiteY0" fmla="*/ 0 h 2130725"/>
              <a:gd name="connsiteX1" fmla="*/ 0 w 1475113"/>
              <a:gd name="connsiteY1" fmla="*/ 2130725 h 2130725"/>
              <a:gd name="connsiteX2" fmla="*/ 1475113 w 1475113"/>
              <a:gd name="connsiteY2" fmla="*/ 2130725 h 2130725"/>
              <a:gd name="connsiteX3" fmla="*/ 1475113 w 1475113"/>
              <a:gd name="connsiteY3" fmla="*/ 0 h 2130725"/>
              <a:gd name="connsiteX4" fmla="*/ 866610 w 1475113"/>
              <a:gd name="connsiteY4" fmla="*/ 0 h 213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113" h="2130725">
                <a:moveTo>
                  <a:pt x="866610" y="0"/>
                </a:moveTo>
                <a:lnTo>
                  <a:pt x="0" y="2130725"/>
                </a:lnTo>
                <a:lnTo>
                  <a:pt x="1475113" y="2130725"/>
                </a:lnTo>
                <a:lnTo>
                  <a:pt x="1475113" y="0"/>
                </a:lnTo>
                <a:lnTo>
                  <a:pt x="86661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88900" algn="ctr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algn="l" defTabSz="976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lang="en-US" sz="3600" b="1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Key Message/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1" y="0"/>
            <a:ext cx="9144001" cy="3493697"/>
          </a:xfrm>
          <a:prstGeom prst="rect">
            <a:avLst/>
          </a:prstGeom>
          <a:solidFill>
            <a:srgbClr val="0194D3"/>
          </a:solidFill>
          <a:ln w="9525">
            <a:noFill/>
            <a:round/>
            <a:headEnd/>
            <a:tailEnd/>
          </a:ln>
          <a:effectLst>
            <a:outerShdw blurRad="88900" algn="ctr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defTabSz="976313" eaLnBrk="1" latinLnBrk="0" hangingPunct="1">
              <a:lnSpc>
                <a:spcPct val="100000"/>
              </a:lnSpc>
              <a:buClrTx/>
              <a:buSzPct val="140000"/>
              <a:buFontTx/>
              <a:buNone/>
              <a:tabLst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04169" y="1581289"/>
            <a:ext cx="5935662" cy="461657"/>
          </a:xfrm>
          <a:solidFill>
            <a:schemeClr val="tx2"/>
          </a:solidFill>
          <a:effectLst>
            <a:outerShdw dist="38100" dir="10800000" algn="r" rotWithShape="0">
              <a:schemeClr val="accent2"/>
            </a:outerShdw>
          </a:effectLst>
        </p:spPr>
        <p:txBody>
          <a:bodyPr anchor="ctr" anchorCtr="0">
            <a:spAutoFit/>
          </a:bodyPr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04328" y="3719946"/>
            <a:ext cx="2467156" cy="307768"/>
          </a:xfrm>
          <a:solidFill>
            <a:schemeClr val="bg1"/>
          </a:solidFill>
          <a:effectLst>
            <a:outerShdw dist="12700" algn="l" rotWithShape="0">
              <a:schemeClr val="tx2"/>
            </a:outerShdw>
          </a:effectLst>
        </p:spPr>
        <p:txBody>
          <a:bodyPr wrap="square" anchor="t" anchorCtr="0">
            <a:spAutoFit/>
          </a:bodyPr>
          <a:lstStyle>
            <a:lvl1pPr marL="0" indent="0" algn="r">
              <a:buFont typeface="Arial" pitchFamily="34" charset="0"/>
              <a:buNone/>
              <a:defRPr sz="1400" i="1"/>
            </a:lvl1pPr>
          </a:lstStyle>
          <a:p>
            <a:pPr lvl="0"/>
            <a:r>
              <a:rPr lang="en-US" dirty="0" smtClean="0"/>
              <a:t>Click to edit attribution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Divider/A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509" y="4676734"/>
            <a:ext cx="2869082" cy="782565"/>
          </a:xfrm>
          <a:prstGeom prst="rect">
            <a:avLst/>
          </a:prstGeom>
          <a:noFill/>
        </p:spPr>
      </p:pic>
      <p:sp>
        <p:nvSpPr>
          <p:cNvPr id="4" name="Freeform 25"/>
          <p:cNvSpPr>
            <a:spLocks/>
          </p:cNvSpPr>
          <p:nvPr userDrawn="1"/>
        </p:nvSpPr>
        <p:spPr bwMode="auto">
          <a:xfrm>
            <a:off x="0" y="2505306"/>
            <a:ext cx="8545513" cy="13780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4"/>
              </a:cxn>
              <a:cxn ang="0">
                <a:pos x="3399" y="1054"/>
              </a:cxn>
              <a:cxn ang="0">
                <a:pos x="3874" y="0"/>
              </a:cxn>
              <a:cxn ang="0">
                <a:pos x="0" y="0"/>
              </a:cxn>
            </a:cxnLst>
            <a:rect l="0" t="0" r="r" b="b"/>
            <a:pathLst>
              <a:path w="3874" h="1054">
                <a:moveTo>
                  <a:pt x="0" y="0"/>
                </a:moveTo>
                <a:lnTo>
                  <a:pt x="0" y="1054"/>
                </a:lnTo>
                <a:lnTo>
                  <a:pt x="3399" y="1054"/>
                </a:lnTo>
                <a:lnTo>
                  <a:pt x="38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9"/>
          <p:cNvSpPr>
            <a:spLocks/>
          </p:cNvSpPr>
          <p:nvPr userDrawn="1"/>
        </p:nvSpPr>
        <p:spPr bwMode="auto">
          <a:xfrm>
            <a:off x="0" y="3548742"/>
            <a:ext cx="5341163" cy="239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3"/>
              </a:cxn>
              <a:cxn ang="0">
                <a:pos x="3331" y="163"/>
              </a:cxn>
              <a:cxn ang="0">
                <a:pos x="3402" y="0"/>
              </a:cxn>
              <a:cxn ang="0">
                <a:pos x="0" y="0"/>
              </a:cxn>
            </a:cxnLst>
            <a:rect l="0" t="0" r="r" b="b"/>
            <a:pathLst>
              <a:path w="3402" h="163">
                <a:moveTo>
                  <a:pt x="0" y="0"/>
                </a:moveTo>
                <a:lnTo>
                  <a:pt x="0" y="163"/>
                </a:lnTo>
                <a:lnTo>
                  <a:pt x="3331" y="163"/>
                </a:lnTo>
                <a:lnTo>
                  <a:pt x="3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indent="-366713" defTabSz="976313">
              <a:buSzPct val="140000"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444873" y="6452559"/>
            <a:ext cx="5410200" cy="25876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  <a:latin typeface="Gill Sans Light"/>
                <a:cs typeface="Gill Sans Light"/>
              </a:rPr>
              <a:t>March 24, 2010</a:t>
            </a:r>
            <a:endParaRPr lang="en-US" sz="1400" b="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977313" y="2"/>
            <a:ext cx="166688" cy="68579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-1" y="1"/>
            <a:ext cx="9144001" cy="2408662"/>
          </a:xfrm>
          <a:prstGeom prst="rect">
            <a:avLst/>
          </a:prstGeom>
          <a:solidFill>
            <a:srgbClr val="0194D3"/>
          </a:solidFill>
          <a:ln w="9525">
            <a:noFill/>
            <a:round/>
            <a:headEnd/>
            <a:tailEnd/>
          </a:ln>
          <a:effectLst>
            <a:outerShdw blurRad="88900" algn="ctr" rotWithShape="0">
              <a:prstClr val="black">
                <a:alpha val="7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defTabSz="976313" eaLnBrk="1" latinLnBrk="0" hangingPunct="1">
              <a:lnSpc>
                <a:spcPct val="100000"/>
              </a:lnSpc>
              <a:buClrTx/>
              <a:buSzPct val="140000"/>
              <a:buFontTx/>
              <a:buNone/>
              <a:tabLst/>
            </a:pPr>
            <a:endParaRPr lang="en-US"/>
          </a:p>
        </p:txBody>
      </p:sp>
      <p:sp>
        <p:nvSpPr>
          <p:cNvPr id="13" name="Parallelogram 12"/>
          <p:cNvSpPr/>
          <p:nvPr userDrawn="1"/>
        </p:nvSpPr>
        <p:spPr bwMode="auto">
          <a:xfrm>
            <a:off x="182563" y="6452558"/>
            <a:ext cx="8794750" cy="258763"/>
          </a:xfrm>
          <a:prstGeom prst="parallelogram">
            <a:avLst>
              <a:gd name="adj" fmla="val 4500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1155" y="2728689"/>
            <a:ext cx="5387196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1155" y="3525081"/>
            <a:ext cx="5020573" cy="271733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Franklin Gothic Dem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12"/>
          <p:cNvSpPr>
            <a:spLocks noGrp="1"/>
          </p:cNvSpPr>
          <p:nvPr>
            <p:ph type="dt" sz="half" idx="2"/>
          </p:nvPr>
        </p:nvSpPr>
        <p:spPr>
          <a:xfrm>
            <a:off x="6711351" y="6408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</a:defRPr>
            </a:lvl1pPr>
          </a:lstStyle>
          <a:p>
            <a:fld id="{95C617A2-BC7F-4CF8-A1B0-BE50125BCB9F}" type="datetimeFigureOut">
              <a:rPr lang="en-US" smtClean="0"/>
              <a:pPr/>
              <a:t>3/26/2012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5"/>
          <p:cNvSpPr>
            <a:spLocks/>
          </p:cNvSpPr>
          <p:nvPr userDrawn="1"/>
        </p:nvSpPr>
        <p:spPr bwMode="auto">
          <a:xfrm>
            <a:off x="0" y="2505306"/>
            <a:ext cx="8545513" cy="137808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54"/>
              </a:cxn>
              <a:cxn ang="0">
                <a:pos x="3399" y="1054"/>
              </a:cxn>
              <a:cxn ang="0">
                <a:pos x="3874" y="0"/>
              </a:cxn>
              <a:cxn ang="0">
                <a:pos x="0" y="0"/>
              </a:cxn>
            </a:cxnLst>
            <a:rect l="0" t="0" r="r" b="b"/>
            <a:pathLst>
              <a:path w="3874" h="1054">
                <a:moveTo>
                  <a:pt x="0" y="0"/>
                </a:moveTo>
                <a:lnTo>
                  <a:pt x="0" y="1054"/>
                </a:lnTo>
                <a:lnTo>
                  <a:pt x="3399" y="1054"/>
                </a:lnTo>
                <a:lnTo>
                  <a:pt x="387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1155" y="2892241"/>
            <a:ext cx="5387196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reeform 19"/>
          <p:cNvSpPr>
            <a:spLocks/>
          </p:cNvSpPr>
          <p:nvPr userDrawn="1"/>
        </p:nvSpPr>
        <p:spPr bwMode="auto">
          <a:xfrm>
            <a:off x="0" y="3943212"/>
            <a:ext cx="5244860" cy="258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3"/>
              </a:cxn>
              <a:cxn ang="0">
                <a:pos x="3331" y="163"/>
              </a:cxn>
              <a:cxn ang="0">
                <a:pos x="3402" y="0"/>
              </a:cxn>
              <a:cxn ang="0">
                <a:pos x="0" y="0"/>
              </a:cxn>
            </a:cxnLst>
            <a:rect l="0" t="0" r="r" b="b"/>
            <a:pathLst>
              <a:path w="3402" h="163">
                <a:moveTo>
                  <a:pt x="0" y="0"/>
                </a:moveTo>
                <a:lnTo>
                  <a:pt x="0" y="163"/>
                </a:lnTo>
                <a:lnTo>
                  <a:pt x="3331" y="163"/>
                </a:lnTo>
                <a:lnTo>
                  <a:pt x="3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indent="-366713" defTabSz="976313">
              <a:buSzPct val="140000"/>
            </a:pPr>
            <a:endParaRPr lang="en-US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81155" y="3933959"/>
            <a:ext cx="5020573" cy="271733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  <a:latin typeface="Franklin Gothic Dem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3" name="Freeform 22"/>
          <p:cNvSpPr/>
          <p:nvPr userDrawn="1"/>
        </p:nvSpPr>
        <p:spPr bwMode="auto">
          <a:xfrm>
            <a:off x="0" y="2209800"/>
            <a:ext cx="8741664" cy="255588"/>
          </a:xfrm>
          <a:custGeom>
            <a:avLst/>
            <a:gdLst>
              <a:gd name="connsiteX0" fmla="*/ 0 w 8683083"/>
              <a:gd name="connsiteY0" fmla="*/ 0 h 275064"/>
              <a:gd name="connsiteX1" fmla="*/ 8683083 w 8683083"/>
              <a:gd name="connsiteY1" fmla="*/ 14868 h 275064"/>
              <a:gd name="connsiteX2" fmla="*/ 8556702 w 8683083"/>
              <a:gd name="connsiteY2" fmla="*/ 275064 h 275064"/>
              <a:gd name="connsiteX3" fmla="*/ 14868 w 8683083"/>
              <a:gd name="connsiteY3" fmla="*/ 275064 h 275064"/>
              <a:gd name="connsiteX4" fmla="*/ 0 w 8683083"/>
              <a:gd name="connsiteY4" fmla="*/ 0 h 275064"/>
              <a:gd name="connsiteX0" fmla="*/ 0 w 8735334"/>
              <a:gd name="connsiteY0" fmla="*/ 0 h 275064"/>
              <a:gd name="connsiteX1" fmla="*/ 8735334 w 8735334"/>
              <a:gd name="connsiteY1" fmla="*/ 16727 h 275064"/>
              <a:gd name="connsiteX2" fmla="*/ 8556702 w 8735334"/>
              <a:gd name="connsiteY2" fmla="*/ 275064 h 275064"/>
              <a:gd name="connsiteX3" fmla="*/ 14868 w 8735334"/>
              <a:gd name="connsiteY3" fmla="*/ 275064 h 275064"/>
              <a:gd name="connsiteX4" fmla="*/ 0 w 8735334"/>
              <a:gd name="connsiteY4" fmla="*/ 0 h 275064"/>
              <a:gd name="connsiteX0" fmla="*/ 0 w 8735334"/>
              <a:gd name="connsiteY0" fmla="*/ 0 h 275064"/>
              <a:gd name="connsiteX1" fmla="*/ 8735334 w 8735334"/>
              <a:gd name="connsiteY1" fmla="*/ 16727 h 275064"/>
              <a:gd name="connsiteX2" fmla="*/ 8560380 w 8735334"/>
              <a:gd name="connsiteY2" fmla="*/ 272315 h 275064"/>
              <a:gd name="connsiteX3" fmla="*/ 14868 w 8735334"/>
              <a:gd name="connsiteY3" fmla="*/ 275064 h 275064"/>
              <a:gd name="connsiteX4" fmla="*/ 0 w 8735334"/>
              <a:gd name="connsiteY4" fmla="*/ 0 h 275064"/>
              <a:gd name="connsiteX0" fmla="*/ 0 w 8735334"/>
              <a:gd name="connsiteY0" fmla="*/ 0 h 275064"/>
              <a:gd name="connsiteX1" fmla="*/ 8735334 w 8735334"/>
              <a:gd name="connsiteY1" fmla="*/ 16727 h 275064"/>
              <a:gd name="connsiteX2" fmla="*/ 8560380 w 8735334"/>
              <a:gd name="connsiteY2" fmla="*/ 272315 h 275064"/>
              <a:gd name="connsiteX3" fmla="*/ 14868 w 8735334"/>
              <a:gd name="connsiteY3" fmla="*/ 275064 h 275064"/>
              <a:gd name="connsiteX4" fmla="*/ 0 w 8735334"/>
              <a:gd name="connsiteY4" fmla="*/ 0 h 275064"/>
              <a:gd name="connsiteX0" fmla="*/ 0 w 8735334"/>
              <a:gd name="connsiteY0" fmla="*/ 0 h 275064"/>
              <a:gd name="connsiteX1" fmla="*/ 8735334 w 8735334"/>
              <a:gd name="connsiteY1" fmla="*/ 16727 h 275064"/>
              <a:gd name="connsiteX2" fmla="*/ 8598616 w 8735334"/>
              <a:gd name="connsiteY2" fmla="*/ 272315 h 275064"/>
              <a:gd name="connsiteX3" fmla="*/ 14868 w 8735334"/>
              <a:gd name="connsiteY3" fmla="*/ 275064 h 275064"/>
              <a:gd name="connsiteX4" fmla="*/ 0 w 8735334"/>
              <a:gd name="connsiteY4" fmla="*/ 0 h 275064"/>
              <a:gd name="connsiteX0" fmla="*/ 0 w 8775974"/>
              <a:gd name="connsiteY0" fmla="*/ 0 h 275064"/>
              <a:gd name="connsiteX1" fmla="*/ 8775974 w 8775974"/>
              <a:gd name="connsiteY1" fmla="*/ 16727 h 275064"/>
              <a:gd name="connsiteX2" fmla="*/ 8598616 w 8775974"/>
              <a:gd name="connsiteY2" fmla="*/ 272315 h 275064"/>
              <a:gd name="connsiteX3" fmla="*/ 14868 w 8775974"/>
              <a:gd name="connsiteY3" fmla="*/ 275064 h 275064"/>
              <a:gd name="connsiteX4" fmla="*/ 0 w 8775974"/>
              <a:gd name="connsiteY4" fmla="*/ 0 h 275064"/>
              <a:gd name="connsiteX0" fmla="*/ 0 w 8761107"/>
              <a:gd name="connsiteY0" fmla="*/ 0 h 258337"/>
              <a:gd name="connsiteX1" fmla="*/ 8761107 w 8761107"/>
              <a:gd name="connsiteY1" fmla="*/ 0 h 258337"/>
              <a:gd name="connsiteX2" fmla="*/ 8583749 w 8761107"/>
              <a:gd name="connsiteY2" fmla="*/ 255588 h 258337"/>
              <a:gd name="connsiteX3" fmla="*/ 1 w 8761107"/>
              <a:gd name="connsiteY3" fmla="*/ 258337 h 258337"/>
              <a:gd name="connsiteX4" fmla="*/ 0 w 8761107"/>
              <a:gd name="connsiteY4" fmla="*/ 0 h 258337"/>
              <a:gd name="connsiteX0" fmla="*/ 0 w 8761107"/>
              <a:gd name="connsiteY0" fmla="*/ 0 h 255588"/>
              <a:gd name="connsiteX1" fmla="*/ 8761107 w 8761107"/>
              <a:gd name="connsiteY1" fmla="*/ 0 h 255588"/>
              <a:gd name="connsiteX2" fmla="*/ 8583749 w 8761107"/>
              <a:gd name="connsiteY2" fmla="*/ 255588 h 255588"/>
              <a:gd name="connsiteX3" fmla="*/ 52252 w 8761107"/>
              <a:gd name="connsiteY3" fmla="*/ 255588 h 255588"/>
              <a:gd name="connsiteX4" fmla="*/ 0 w 8761107"/>
              <a:gd name="connsiteY4" fmla="*/ 0 h 255588"/>
              <a:gd name="connsiteX0" fmla="*/ 0 w 8761107"/>
              <a:gd name="connsiteY0" fmla="*/ 0 h 255588"/>
              <a:gd name="connsiteX1" fmla="*/ 8761107 w 8761107"/>
              <a:gd name="connsiteY1" fmla="*/ 0 h 255588"/>
              <a:gd name="connsiteX2" fmla="*/ 8583749 w 8761107"/>
              <a:gd name="connsiteY2" fmla="*/ 255588 h 255588"/>
              <a:gd name="connsiteX3" fmla="*/ 0 w 8761107"/>
              <a:gd name="connsiteY3" fmla="*/ 255588 h 255588"/>
              <a:gd name="connsiteX4" fmla="*/ 0 w 8761107"/>
              <a:gd name="connsiteY4" fmla="*/ 0 h 25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1107" h="255588">
                <a:moveTo>
                  <a:pt x="0" y="0"/>
                </a:moveTo>
                <a:lnTo>
                  <a:pt x="8761107" y="0"/>
                </a:lnTo>
                <a:lnTo>
                  <a:pt x="8583749" y="255588"/>
                </a:lnTo>
                <a:lnTo>
                  <a:pt x="0" y="255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marR="0" indent="-366713" algn="l" defTabSz="976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lang="en-US" sz="3600" b="1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1" name="Picture 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3713" y="1297612"/>
            <a:ext cx="2861431" cy="780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erner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er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204332"/>
            <a:ext cx="4206240" cy="47392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54454" y="1206420"/>
            <a:ext cx="4206240" cy="47392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er - 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102873" y="3836020"/>
            <a:ext cx="4386922" cy="2014653"/>
          </a:xfrm>
        </p:spPr>
        <p:txBody>
          <a:bodyPr/>
          <a:lstStyle>
            <a:lvl1pPr marL="173038" indent="-173038">
              <a:buSzPct val="100000"/>
              <a:buFontTx/>
              <a:buBlip>
                <a:blip r:embed="rId2"/>
              </a:buBlip>
              <a:defRPr sz="2400"/>
            </a:lvl1pPr>
            <a:lvl2pPr marL="517525" indent="-207963">
              <a:buSzPct val="100000"/>
              <a:defRPr sz="2000"/>
            </a:lvl2pPr>
            <a:lvl3pPr marL="741363" indent="-144463">
              <a:defRPr sz="18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 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" y="1554163"/>
            <a:ext cx="3347204" cy="2014537"/>
          </a:xfrm>
          <a:ln w="1905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" y="3836136"/>
            <a:ext cx="3347204" cy="2014537"/>
          </a:xfrm>
          <a:ln w="1905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02873" y="1554163"/>
            <a:ext cx="4386922" cy="2014653"/>
          </a:xfrm>
        </p:spPr>
        <p:txBody>
          <a:bodyPr/>
          <a:lstStyle>
            <a:lvl1pPr marL="173038" indent="-173038">
              <a:buSzPct val="100000"/>
              <a:buFontTx/>
              <a:buBlip>
                <a:blip r:embed="rId2"/>
              </a:buBlip>
              <a:defRPr sz="2400"/>
            </a:lvl1pPr>
            <a:lvl2pPr marL="517525" indent="-207963">
              <a:buSzPct val="100000"/>
              <a:defRPr sz="2000"/>
            </a:lvl2pPr>
            <a:lvl3pPr marL="741363" indent="-144463">
              <a:defRPr sz="18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 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er - 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" y="1554163"/>
            <a:ext cx="3347204" cy="4295492"/>
          </a:xfrm>
          <a:ln w="1905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115835" y="1553227"/>
            <a:ext cx="4376811" cy="43214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er - Call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57200" y="2128761"/>
            <a:ext cx="3347204" cy="345253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02873" y="1284781"/>
            <a:ext cx="4386922" cy="4296510"/>
          </a:xfrm>
        </p:spPr>
        <p:txBody>
          <a:bodyPr/>
          <a:lstStyle>
            <a:lvl1pPr marL="173038" indent="-173038">
              <a:buSzPct val="100000"/>
              <a:buFontTx/>
              <a:buBlip>
                <a:blip r:embed="rId2"/>
              </a:buBlip>
              <a:defRPr sz="2400"/>
            </a:lvl1pPr>
            <a:lvl2pPr marL="517525" indent="-207963">
              <a:buSzPct val="100000"/>
              <a:defRPr sz="2000"/>
            </a:lvl2pPr>
            <a:lvl3pPr marL="741363" indent="-144463">
              <a:defRPr sz="18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 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0"/>
            <a:r>
              <a:rPr lang="en-US" dirty="0" smtClean="0"/>
              <a:t> 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69343" y="2234241"/>
            <a:ext cx="3122918" cy="3347049"/>
          </a:xfrm>
        </p:spPr>
        <p:txBody>
          <a:bodyPr/>
          <a:lstStyle>
            <a:lvl1pPr marL="233363" indent="-233363">
              <a:buClr>
                <a:schemeClr val="bg1"/>
              </a:buClr>
              <a:buSzPct val="100000"/>
              <a:buFont typeface="Wingdings" pitchFamily="2" charset="2"/>
              <a:buChar char="§"/>
              <a:defRPr sz="1800" b="1">
                <a:solidFill>
                  <a:schemeClr val="bg1"/>
                </a:solidFill>
              </a:defRPr>
            </a:lvl1pPr>
            <a:lvl2pPr marL="517525" indent="-207963">
              <a:buClr>
                <a:schemeClr val="bg1"/>
              </a:buClr>
              <a:buSzPct val="100000"/>
              <a:buFont typeface="Arial" pitchFamily="34" charset="0"/>
              <a:buChar char="•"/>
              <a:defRPr sz="1400" b="1">
                <a:solidFill>
                  <a:schemeClr val="bg1"/>
                </a:solidFill>
              </a:defRPr>
            </a:lvl2pPr>
            <a:lvl3pPr marL="741363" indent="-144463">
              <a:buClr>
                <a:schemeClr val="bg1"/>
              </a:buClr>
              <a:buSzPct val="100000"/>
              <a:defRPr sz="1000" b="1">
                <a:solidFill>
                  <a:schemeClr val="bg1"/>
                </a:solidFill>
              </a:defRPr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284781"/>
            <a:ext cx="3347204" cy="72517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84288"/>
            <a:ext cx="3346450" cy="7254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Callout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rner - Primary 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316913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 bwMode="auto">
          <a:xfrm>
            <a:off x="-1" y="613266"/>
            <a:ext cx="8545513" cy="69850"/>
          </a:xfrm>
          <a:custGeom>
            <a:avLst/>
            <a:gdLst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549268 w 9002751"/>
              <a:gd name="connsiteY3" fmla="*/ 951571 h 951571"/>
              <a:gd name="connsiteX4" fmla="*/ 0 w 9002751"/>
              <a:gd name="connsiteY4" fmla="*/ 944137 h 951571"/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838905 w 9002751"/>
              <a:gd name="connsiteY3" fmla="*/ 951571 h 951571"/>
              <a:gd name="connsiteX4" fmla="*/ 0 w 900275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38905 w 8943601"/>
              <a:gd name="connsiteY3" fmla="*/ 951571 h 951571"/>
              <a:gd name="connsiteX4" fmla="*/ 0 w 894360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77830 w 8943601"/>
              <a:gd name="connsiteY3" fmla="*/ 951571 h 951571"/>
              <a:gd name="connsiteX4" fmla="*/ 0 w 8943601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77830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67213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2379 w 8943602"/>
              <a:gd name="connsiteY3" fmla="*/ 1024987 h 1024987"/>
              <a:gd name="connsiteX4" fmla="*/ 0 w 8943602"/>
              <a:gd name="connsiteY4" fmla="*/ 944137 h 1024987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8240 w 8943602"/>
              <a:gd name="connsiteY3" fmla="*/ 1024987 h 1024987"/>
              <a:gd name="connsiteX4" fmla="*/ 0 w 8943602"/>
              <a:gd name="connsiteY4" fmla="*/ 944137 h 1024987"/>
              <a:gd name="connsiteX0" fmla="*/ 8100 w 8936168"/>
              <a:gd name="connsiteY0" fmla="*/ 1024987 h 1024987"/>
              <a:gd name="connsiteX1" fmla="*/ 0 w 8936168"/>
              <a:gd name="connsiteY1" fmla="*/ 0 h 1024987"/>
              <a:gd name="connsiteX2" fmla="*/ 8936168 w 8936168"/>
              <a:gd name="connsiteY2" fmla="*/ 0 h 1024987"/>
              <a:gd name="connsiteX3" fmla="*/ 8900806 w 8936168"/>
              <a:gd name="connsiteY3" fmla="*/ 1024987 h 1024987"/>
              <a:gd name="connsiteX4" fmla="*/ 8100 w 8936168"/>
              <a:gd name="connsiteY4" fmla="*/ 1024987 h 1024987"/>
              <a:gd name="connsiteX0" fmla="*/ 1 w 8928069"/>
              <a:gd name="connsiteY0" fmla="*/ 1025002 h 1025002"/>
              <a:gd name="connsiteX1" fmla="*/ 0 w 8928069"/>
              <a:gd name="connsiteY1" fmla="*/ 0 h 1025002"/>
              <a:gd name="connsiteX2" fmla="*/ 8928069 w 8928069"/>
              <a:gd name="connsiteY2" fmla="*/ 15 h 1025002"/>
              <a:gd name="connsiteX3" fmla="*/ 8892707 w 8928069"/>
              <a:gd name="connsiteY3" fmla="*/ 1025002 h 1025002"/>
              <a:gd name="connsiteX4" fmla="*/ 1 w 8928069"/>
              <a:gd name="connsiteY4" fmla="*/ 1025002 h 1025002"/>
              <a:gd name="connsiteX0" fmla="*/ 1 w 8928068"/>
              <a:gd name="connsiteY0" fmla="*/ 1025002 h 1025002"/>
              <a:gd name="connsiteX1" fmla="*/ 0 w 8928068"/>
              <a:gd name="connsiteY1" fmla="*/ 0 h 1025002"/>
              <a:gd name="connsiteX2" fmla="*/ 8928068 w 8928068"/>
              <a:gd name="connsiteY2" fmla="*/ 0 h 1025002"/>
              <a:gd name="connsiteX3" fmla="*/ 8892707 w 8928068"/>
              <a:gd name="connsiteY3" fmla="*/ 1025002 h 1025002"/>
              <a:gd name="connsiteX4" fmla="*/ 1 w 8928068"/>
              <a:gd name="connsiteY4" fmla="*/ 1025002 h 10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068" h="1025002">
                <a:moveTo>
                  <a:pt x="1" y="1025002"/>
                </a:moveTo>
                <a:cubicBezTo>
                  <a:pt x="1" y="683335"/>
                  <a:pt x="0" y="341667"/>
                  <a:pt x="0" y="0"/>
                </a:cubicBezTo>
                <a:lnTo>
                  <a:pt x="8928068" y="0"/>
                </a:lnTo>
                <a:lnTo>
                  <a:pt x="8892707" y="1025002"/>
                </a:lnTo>
                <a:lnTo>
                  <a:pt x="1" y="1025002"/>
                </a:ln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8313" y="888520"/>
            <a:ext cx="8058150" cy="5785484"/>
          </a:xfrm>
          <a:effectLst>
            <a:innerShdw blurRad="114300">
              <a:prstClr val="black"/>
            </a:inn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Rectangle 66"/>
          <p:cNvSpPr>
            <a:spLocks noGrp="1" noChangeArrowheads="1"/>
          </p:cNvSpPr>
          <p:nvPr userDrawn="1"/>
        </p:nvSpPr>
        <p:spPr bwMode="auto">
          <a:xfrm>
            <a:off x="8540904" y="662224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D89AE07-C97F-44A6-A614-2F99B440138C}" type="slidenum">
              <a:rPr lang="en-US" sz="1200" b="1">
                <a:solidFill>
                  <a:schemeClr val="bg2"/>
                </a:solidFill>
                <a:latin typeface="+mn-lt"/>
              </a:rPr>
              <a:pPr algn="r" eaLnBrk="0" hangingPunct="0"/>
              <a:t>‹#›</a:t>
            </a:fld>
            <a:endParaRPr lang="en-US" sz="1200" b="1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>
            <a:spLocks/>
          </p:cNvSpPr>
          <p:nvPr/>
        </p:nvSpPr>
        <p:spPr bwMode="auto">
          <a:xfrm flipH="1" flipV="1">
            <a:off x="0" y="6659592"/>
            <a:ext cx="9211159" cy="250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3"/>
              </a:cxn>
              <a:cxn ang="0">
                <a:pos x="3331" y="163"/>
              </a:cxn>
              <a:cxn ang="0">
                <a:pos x="3402" y="0"/>
              </a:cxn>
              <a:cxn ang="0">
                <a:pos x="0" y="0"/>
              </a:cxn>
            </a:cxnLst>
            <a:rect l="0" t="0" r="r" b="b"/>
            <a:pathLst>
              <a:path w="3402" h="163">
                <a:moveTo>
                  <a:pt x="0" y="0"/>
                </a:moveTo>
                <a:lnTo>
                  <a:pt x="0" y="163"/>
                </a:lnTo>
                <a:lnTo>
                  <a:pt x="3331" y="163"/>
                </a:lnTo>
                <a:lnTo>
                  <a:pt x="340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6713" indent="-366713" defTabSz="976313">
              <a:buSzPct val="140000"/>
            </a:pPr>
            <a:endParaRPr lang="en-US"/>
          </a:p>
        </p:txBody>
      </p:sp>
      <p:sp>
        <p:nvSpPr>
          <p:cNvPr id="1027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04332"/>
            <a:ext cx="8450263" cy="47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Subhead One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  <a:p>
            <a:pPr lvl="0"/>
            <a:r>
              <a:rPr lang="en-US" dirty="0" smtClean="0"/>
              <a:t>Subhead Two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1"/>
            <a:r>
              <a:rPr lang="en-US" dirty="0" smtClean="0"/>
              <a:t>Secondary text bullet</a:t>
            </a:r>
          </a:p>
          <a:p>
            <a:pPr lvl="2"/>
            <a:r>
              <a:rPr lang="en-US" dirty="0" smtClean="0"/>
              <a:t>Third bullet</a:t>
            </a:r>
          </a:p>
        </p:txBody>
      </p:sp>
      <p:sp>
        <p:nvSpPr>
          <p:cNvPr id="1029" name="Rectangle 51"/>
          <p:cNvSpPr>
            <a:spLocks noGrp="1" noChangeArrowheads="1"/>
          </p:cNvSpPr>
          <p:nvPr>
            <p:ph type="title"/>
          </p:nvPr>
        </p:nvSpPr>
        <p:spPr bwMode="white">
          <a:xfrm>
            <a:off x="228600" y="197004"/>
            <a:ext cx="8316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70" tIns="42785" rIns="85570" bIns="42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Freeform 18"/>
          <p:cNvSpPr/>
          <p:nvPr/>
        </p:nvSpPr>
        <p:spPr bwMode="auto">
          <a:xfrm>
            <a:off x="-1" y="932443"/>
            <a:ext cx="8545513" cy="69850"/>
          </a:xfrm>
          <a:custGeom>
            <a:avLst/>
            <a:gdLst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549268 w 9002751"/>
              <a:gd name="connsiteY3" fmla="*/ 951571 h 951571"/>
              <a:gd name="connsiteX4" fmla="*/ 0 w 9002751"/>
              <a:gd name="connsiteY4" fmla="*/ 944137 h 951571"/>
              <a:gd name="connsiteX0" fmla="*/ 0 w 9002751"/>
              <a:gd name="connsiteY0" fmla="*/ 944137 h 951571"/>
              <a:gd name="connsiteX1" fmla="*/ 7434 w 9002751"/>
              <a:gd name="connsiteY1" fmla="*/ 0 h 951571"/>
              <a:gd name="connsiteX2" fmla="*/ 9002751 w 9002751"/>
              <a:gd name="connsiteY2" fmla="*/ 7434 h 951571"/>
              <a:gd name="connsiteX3" fmla="*/ 8838905 w 9002751"/>
              <a:gd name="connsiteY3" fmla="*/ 951571 h 951571"/>
              <a:gd name="connsiteX4" fmla="*/ 0 w 900275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38905 w 8943601"/>
              <a:gd name="connsiteY3" fmla="*/ 951571 h 951571"/>
              <a:gd name="connsiteX4" fmla="*/ 0 w 8943601"/>
              <a:gd name="connsiteY4" fmla="*/ 944137 h 951571"/>
              <a:gd name="connsiteX0" fmla="*/ 0 w 8943601"/>
              <a:gd name="connsiteY0" fmla="*/ 944137 h 951571"/>
              <a:gd name="connsiteX1" fmla="*/ 7434 w 8943601"/>
              <a:gd name="connsiteY1" fmla="*/ 0 h 951571"/>
              <a:gd name="connsiteX2" fmla="*/ 8943601 w 8943601"/>
              <a:gd name="connsiteY2" fmla="*/ 0 h 951571"/>
              <a:gd name="connsiteX3" fmla="*/ 8877830 w 8943601"/>
              <a:gd name="connsiteY3" fmla="*/ 951571 h 951571"/>
              <a:gd name="connsiteX4" fmla="*/ 0 w 8943601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77830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951571"/>
              <a:gd name="connsiteX1" fmla="*/ 7434 w 8943602"/>
              <a:gd name="connsiteY1" fmla="*/ 0 h 951571"/>
              <a:gd name="connsiteX2" fmla="*/ 8943602 w 8943602"/>
              <a:gd name="connsiteY2" fmla="*/ 0 h 951571"/>
              <a:gd name="connsiteX3" fmla="*/ 8867213 w 8943602"/>
              <a:gd name="connsiteY3" fmla="*/ 951571 h 951571"/>
              <a:gd name="connsiteX4" fmla="*/ 0 w 8943602"/>
              <a:gd name="connsiteY4" fmla="*/ 944137 h 951571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2379 w 8943602"/>
              <a:gd name="connsiteY3" fmla="*/ 1024987 h 1024987"/>
              <a:gd name="connsiteX4" fmla="*/ 0 w 8943602"/>
              <a:gd name="connsiteY4" fmla="*/ 944137 h 1024987"/>
              <a:gd name="connsiteX0" fmla="*/ 0 w 8943602"/>
              <a:gd name="connsiteY0" fmla="*/ 944137 h 1024987"/>
              <a:gd name="connsiteX1" fmla="*/ 7434 w 8943602"/>
              <a:gd name="connsiteY1" fmla="*/ 0 h 1024987"/>
              <a:gd name="connsiteX2" fmla="*/ 8943602 w 8943602"/>
              <a:gd name="connsiteY2" fmla="*/ 0 h 1024987"/>
              <a:gd name="connsiteX3" fmla="*/ 8908240 w 8943602"/>
              <a:gd name="connsiteY3" fmla="*/ 1024987 h 1024987"/>
              <a:gd name="connsiteX4" fmla="*/ 0 w 8943602"/>
              <a:gd name="connsiteY4" fmla="*/ 944137 h 1024987"/>
              <a:gd name="connsiteX0" fmla="*/ 8100 w 8936168"/>
              <a:gd name="connsiteY0" fmla="*/ 1024987 h 1024987"/>
              <a:gd name="connsiteX1" fmla="*/ 0 w 8936168"/>
              <a:gd name="connsiteY1" fmla="*/ 0 h 1024987"/>
              <a:gd name="connsiteX2" fmla="*/ 8936168 w 8936168"/>
              <a:gd name="connsiteY2" fmla="*/ 0 h 1024987"/>
              <a:gd name="connsiteX3" fmla="*/ 8900806 w 8936168"/>
              <a:gd name="connsiteY3" fmla="*/ 1024987 h 1024987"/>
              <a:gd name="connsiteX4" fmla="*/ 8100 w 8936168"/>
              <a:gd name="connsiteY4" fmla="*/ 1024987 h 1024987"/>
              <a:gd name="connsiteX0" fmla="*/ 1 w 8928069"/>
              <a:gd name="connsiteY0" fmla="*/ 1025002 h 1025002"/>
              <a:gd name="connsiteX1" fmla="*/ 0 w 8928069"/>
              <a:gd name="connsiteY1" fmla="*/ 0 h 1025002"/>
              <a:gd name="connsiteX2" fmla="*/ 8928069 w 8928069"/>
              <a:gd name="connsiteY2" fmla="*/ 15 h 1025002"/>
              <a:gd name="connsiteX3" fmla="*/ 8892707 w 8928069"/>
              <a:gd name="connsiteY3" fmla="*/ 1025002 h 1025002"/>
              <a:gd name="connsiteX4" fmla="*/ 1 w 8928069"/>
              <a:gd name="connsiteY4" fmla="*/ 1025002 h 1025002"/>
              <a:gd name="connsiteX0" fmla="*/ 1 w 8928068"/>
              <a:gd name="connsiteY0" fmla="*/ 1025002 h 1025002"/>
              <a:gd name="connsiteX1" fmla="*/ 0 w 8928068"/>
              <a:gd name="connsiteY1" fmla="*/ 0 h 1025002"/>
              <a:gd name="connsiteX2" fmla="*/ 8928068 w 8928068"/>
              <a:gd name="connsiteY2" fmla="*/ 0 h 1025002"/>
              <a:gd name="connsiteX3" fmla="*/ 8892707 w 8928068"/>
              <a:gd name="connsiteY3" fmla="*/ 1025002 h 1025002"/>
              <a:gd name="connsiteX4" fmla="*/ 1 w 8928068"/>
              <a:gd name="connsiteY4" fmla="*/ 1025002 h 102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068" h="1025002">
                <a:moveTo>
                  <a:pt x="1" y="1025002"/>
                </a:moveTo>
                <a:cubicBezTo>
                  <a:pt x="1" y="683335"/>
                  <a:pt x="0" y="341667"/>
                  <a:pt x="0" y="0"/>
                </a:cubicBezTo>
                <a:lnTo>
                  <a:pt x="8928068" y="0"/>
                </a:lnTo>
                <a:lnTo>
                  <a:pt x="8892707" y="1025002"/>
                </a:lnTo>
                <a:lnTo>
                  <a:pt x="1" y="1025002"/>
                </a:ln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indent="-366713" algn="ctr" defTabSz="9763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None/>
              <a:tabLst/>
            </a:pPr>
            <a:endParaRPr kumimoji="0" lang="en-US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004" y="6676910"/>
            <a:ext cx="8763000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140000"/>
            </a:pPr>
            <a:r>
              <a:rPr lang="en-US" sz="600" b="0" dirty="0">
                <a:solidFill>
                  <a:schemeClr val="bg1"/>
                </a:solidFill>
                <a:latin typeface="+mn-lt"/>
                <a:cs typeface="Arial" charset="0"/>
              </a:rPr>
              <a:t>© </a:t>
            </a:r>
            <a:r>
              <a:rPr lang="en-US" sz="600" b="0" dirty="0" smtClean="0">
                <a:solidFill>
                  <a:schemeClr val="bg1"/>
                </a:solidFill>
                <a:latin typeface="+mn-lt"/>
                <a:cs typeface="Arial" charset="0"/>
              </a:rPr>
              <a:t>2011 </a:t>
            </a:r>
            <a:r>
              <a:rPr lang="en-US" sz="600" b="0" dirty="0">
                <a:solidFill>
                  <a:schemeClr val="bg1"/>
                </a:solidFill>
                <a:latin typeface="+mn-lt"/>
                <a:cs typeface="Arial" charset="0"/>
              </a:rPr>
              <a:t>Cerner Corporation. All rights reserved. This document contains Cerner confidential and/or proprietary information which may not be reproduced or transmitted without the express written consent of </a:t>
            </a:r>
            <a:r>
              <a:rPr lang="en-US" sz="600" b="0" dirty="0" smtClean="0">
                <a:solidFill>
                  <a:schemeClr val="bg1"/>
                </a:solidFill>
                <a:latin typeface="+mn-lt"/>
                <a:cs typeface="Arial" charset="0"/>
              </a:rPr>
              <a:t>Cerner.</a:t>
            </a:r>
            <a:endParaRPr lang="en-US" sz="600" b="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1090" name="Rectangle 66"/>
          <p:cNvSpPr>
            <a:spLocks noGrp="1" noChangeArrowheads="1"/>
          </p:cNvSpPr>
          <p:nvPr/>
        </p:nvSpPr>
        <p:spPr bwMode="auto">
          <a:xfrm>
            <a:off x="8540904" y="662224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D89AE07-C97F-44A6-A614-2F99B440138C}" type="slidenum">
              <a:rPr lang="en-US" sz="1200" b="1">
                <a:solidFill>
                  <a:schemeClr val="bg1"/>
                </a:solidFill>
                <a:latin typeface="+mn-lt"/>
              </a:rPr>
              <a:pPr algn="r" eaLnBrk="0" hangingPunct="0"/>
              <a:t>‹#›</a:t>
            </a:fld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1744" y="6290749"/>
            <a:ext cx="1170791" cy="3193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685" r:id="rId4"/>
    <p:sldLayoutId id="2147483703" r:id="rId5"/>
    <p:sldLayoutId id="2147483696" r:id="rId6"/>
    <p:sldLayoutId id="2147483704" r:id="rId7"/>
    <p:sldLayoutId id="2147483702" r:id="rId8"/>
    <p:sldLayoutId id="2147483699" r:id="rId9"/>
    <p:sldLayoutId id="2147483705" r:id="rId10"/>
    <p:sldLayoutId id="2147483701" r:id="rId11"/>
    <p:sldLayoutId id="214748370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2">
              <a:lumMod val="75000"/>
              <a:lumOff val="25000"/>
            </a:schemeClr>
          </a:solidFill>
          <a:latin typeface="Franklin Gothic Demi" pitchFamily="34" charset="0"/>
          <a:ea typeface="ＭＳ Ｐゴシック" pitchFamily="-112" charset="-128"/>
          <a:cs typeface="Franklin Gothic Dem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Clr>
          <a:srgbClr val="3294D3"/>
        </a:buClr>
        <a:buSzPct val="80000"/>
        <a:buFontTx/>
        <a:buBlip>
          <a:blip r:embed="rId15"/>
        </a:buBlip>
        <a:defRPr sz="2400">
          <a:solidFill>
            <a:schemeClr val="bg2">
              <a:lumMod val="75000"/>
              <a:lumOff val="25000"/>
            </a:schemeClr>
          </a:solidFill>
          <a:latin typeface="Franklin Gothic Demi" pitchFamily="34" charset="0"/>
          <a:ea typeface="ＭＳ Ｐゴシック" pitchFamily="-112" charset="-128"/>
          <a:cs typeface="Franklin Gothic Demi" pitchFamily="34" charset="0"/>
        </a:defRPr>
      </a:lvl1pPr>
      <a:lvl2pPr marL="690563" indent="-2682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Tx/>
        <a:buBlip>
          <a:blip r:embed="rId16"/>
        </a:buBlip>
        <a:defRPr sz="2000" baseline="0">
          <a:solidFill>
            <a:schemeClr val="bg2">
              <a:lumMod val="75000"/>
              <a:lumOff val="25000"/>
            </a:schemeClr>
          </a:solidFill>
          <a:latin typeface="Franklin Gothic Medium" pitchFamily="34" charset="0"/>
          <a:ea typeface="ＭＳ Ｐゴシック" charset="-128"/>
          <a:cs typeface="Franklin Gothic Medium" pitchFamily="34" charset="0"/>
        </a:defRPr>
      </a:lvl2pPr>
      <a:lvl3pPr marL="1027113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sz="1800" i="1">
          <a:solidFill>
            <a:schemeClr val="bg2">
              <a:lumMod val="75000"/>
              <a:lumOff val="25000"/>
            </a:schemeClr>
          </a:solidFill>
          <a:latin typeface="Franklin Gothic Medium" pitchFamily="34" charset="0"/>
          <a:ea typeface="ＭＳ Ｐゴシック" charset="-128"/>
          <a:cs typeface="Franklin Gothic Medium" pitchFamily="34" charset="0"/>
        </a:defRPr>
      </a:lvl3pPr>
      <a:lvl4pPr marL="1371600" indent="-24288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  <a:lumOff val="25000"/>
          </a:schemeClr>
        </a:buClr>
        <a:buFont typeface="Webdings" pitchFamily="18" charset="2"/>
        <a:buChar char="4"/>
        <a:defRPr sz="1400">
          <a:solidFill>
            <a:schemeClr val="bg2">
              <a:lumMod val="75000"/>
              <a:lumOff val="25000"/>
            </a:schemeClr>
          </a:solidFill>
          <a:latin typeface="+mn-lt"/>
          <a:ea typeface="ＭＳ Ｐゴシック" charset="-128"/>
          <a:cs typeface="Gill Sans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  <a:lumOff val="25000"/>
          </a:schemeClr>
        </a:buClr>
        <a:buFont typeface="Wingdings" pitchFamily="2" charset="2"/>
        <a:buChar char="§"/>
        <a:defRPr sz="1200">
          <a:solidFill>
            <a:schemeClr val="bg2">
              <a:lumMod val="75000"/>
              <a:lumOff val="25000"/>
            </a:schemeClr>
          </a:solidFill>
          <a:latin typeface="+mn-lt"/>
          <a:ea typeface="ＭＳ Ｐゴシック" charset="-128"/>
          <a:cs typeface="Gill Sans"/>
        </a:defRPr>
      </a:lvl5pPr>
      <a:lvl6pPr marL="25781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200">
          <a:solidFill>
            <a:srgbClr val="232D64"/>
          </a:solidFill>
          <a:latin typeface="Franklin Gothic Medium" charset="0"/>
          <a:ea typeface="ＭＳ Ｐゴシック" charset="-128"/>
        </a:defRPr>
      </a:lvl6pPr>
      <a:lvl7pPr marL="30353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200">
          <a:solidFill>
            <a:srgbClr val="232D64"/>
          </a:solidFill>
          <a:latin typeface="Franklin Gothic Medium" charset="0"/>
          <a:ea typeface="ＭＳ Ｐゴシック" charset="-128"/>
        </a:defRPr>
      </a:lvl7pPr>
      <a:lvl8pPr marL="34925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200">
          <a:solidFill>
            <a:srgbClr val="232D64"/>
          </a:solidFill>
          <a:latin typeface="Franklin Gothic Medium" charset="0"/>
          <a:ea typeface="ＭＳ Ｐゴシック" charset="-128"/>
        </a:defRPr>
      </a:lvl8pPr>
      <a:lvl9pPr marL="39497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1200">
          <a:solidFill>
            <a:srgbClr val="232D64"/>
          </a:solidFill>
          <a:latin typeface="Franklin Gothic Medium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clker.com/clipart-x-marks-the-spot-2.html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://www.clker.com/clipart-x-marks-the-spot-2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ker.com/clipart-x-marks-the-spot-2.htm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x-marks-the-spot-2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Assessments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&amp; Safety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space environment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115835" y="2150812"/>
            <a:ext cx="4376811" cy="3723896"/>
          </a:xfrm>
        </p:spPr>
        <p:txBody>
          <a:bodyPr/>
          <a:lstStyle/>
          <a:p>
            <a:r>
              <a:rPr lang="en-US" sz="2000" dirty="0" smtClean="0"/>
              <a:t>Rearrange equipment, papers etc to bring frequently used things within easy reach.</a:t>
            </a:r>
          </a:p>
          <a:p>
            <a:endParaRPr lang="en-US" sz="2000" dirty="0" smtClean="0"/>
          </a:p>
          <a:p>
            <a:r>
              <a:rPr lang="en-US" sz="2000" dirty="0" smtClean="0"/>
              <a:t>Consider working in a less cluttered work space to create more work surface.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24" y="1937133"/>
            <a:ext cx="1943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75" y="3578645"/>
            <a:ext cx="1933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C:\Users\JC014907\AppData\Local\Microsoft\Windows\Temporary Internet Files\Content.IE5\UWA42NTD\MC90043253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6084" y="2150812"/>
            <a:ext cx="803198" cy="551450"/>
          </a:xfrm>
          <a:prstGeom prst="rect">
            <a:avLst/>
          </a:prstGeom>
          <a:noFill/>
        </p:spPr>
      </p:pic>
      <p:pic>
        <p:nvPicPr>
          <p:cNvPr id="9" name="Picture 8" descr="X Marks The Spot 2 Clip Art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0318" y="3922437"/>
            <a:ext cx="589139" cy="4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115835" y="2133600"/>
            <a:ext cx="4376811" cy="3741108"/>
          </a:xfrm>
        </p:spPr>
        <p:txBody>
          <a:bodyPr/>
          <a:lstStyle/>
          <a:p>
            <a:r>
              <a:rPr lang="en-US" sz="2000" dirty="0" smtClean="0"/>
              <a:t>You should work in a well lit environment.  Lighting should not be too light or too dim, consider adjusting office blinds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Cables should be tidy &amp; not a trip or snag hazard  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277" y="1981199"/>
            <a:ext cx="2122983" cy="12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://www.jiscdigitalmedia.ac.uk/images/wi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453" y="3551237"/>
            <a:ext cx="2157966" cy="1208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Assistance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694063" y="1531193"/>
            <a:ext cx="7501128" cy="4321481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For further Assistance please contact </a:t>
            </a:r>
            <a:r>
              <a:rPr lang="en-US" sz="4400" dirty="0" smtClean="0"/>
              <a:t>Paul Wood</a:t>
            </a:r>
            <a:r>
              <a:rPr lang="en-US" sz="3200" dirty="0" smtClean="0"/>
              <a:t>, Security Specialist &amp; Health &amp; Safety advisor.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Now please return to </a:t>
            </a:r>
            <a:r>
              <a:rPr lang="en-US" sz="3200" smtClean="0"/>
              <a:t>CLM to complete </a:t>
            </a:r>
            <a:r>
              <a:rPr lang="en-US" sz="3200" dirty="0" smtClean="0"/>
              <a:t>your Workstation Self Assessment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Station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responsibility of all Cerner associates to ensure they work in a safe environment. </a:t>
            </a:r>
          </a:p>
          <a:p>
            <a:r>
              <a:rPr lang="en-US" dirty="0" smtClean="0"/>
              <a:t>It is important to set up your workstation properly so you can be as comfortable as possible and to help avoid any potential health problems. </a:t>
            </a:r>
          </a:p>
          <a:p>
            <a:r>
              <a:rPr lang="en-US" dirty="0" smtClean="0"/>
              <a:t>You should make full use of all the adjustment facilities within your workstation to ensure that it is best suited to you as an individual.  </a:t>
            </a:r>
          </a:p>
          <a:p>
            <a:r>
              <a:rPr lang="en-US" dirty="0" smtClean="0"/>
              <a:t>The following guidance aims to provide helpful information to ensure you are working as comfortably as possible and to assist you with your self assessment.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ACTION: </a:t>
            </a:r>
            <a:r>
              <a:rPr lang="en-US" dirty="0" smtClean="0"/>
              <a:t>Please read the following guideline &amp; advice before completing the self assessment survey.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503364" y="1146105"/>
            <a:ext cx="4898296" cy="3525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Optimal Seating Position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613534" y="1687286"/>
            <a:ext cx="5100808" cy="4471143"/>
          </a:xfrm>
        </p:spPr>
        <p:txBody>
          <a:bodyPr/>
          <a:lstStyle/>
          <a:p>
            <a:r>
              <a:rPr lang="en-US" sz="1600" b="1" dirty="0" smtClean="0"/>
              <a:t>Head: </a:t>
            </a:r>
            <a:r>
              <a:rPr lang="en-US" sz="1600" dirty="0" err="1" smtClean="0"/>
              <a:t>Centred</a:t>
            </a:r>
            <a:r>
              <a:rPr lang="en-US" sz="1600" dirty="0" smtClean="0"/>
              <a:t> over shoulders and an arm’s length from the monitor; top of screen should be horizontal or just below eye level.</a:t>
            </a:r>
          </a:p>
          <a:p>
            <a:r>
              <a:rPr lang="en-US" sz="1600" b="1" dirty="0" smtClean="0"/>
              <a:t>Chair: </a:t>
            </a:r>
            <a:r>
              <a:rPr lang="en-US" sz="1600" dirty="0" smtClean="0"/>
              <a:t>Slanted slightly forward; the edge should end 3 fingers from the back of your knees.</a:t>
            </a:r>
          </a:p>
          <a:p>
            <a:r>
              <a:rPr lang="en-US" sz="1600" b="1" dirty="0" smtClean="0"/>
              <a:t>Neck: </a:t>
            </a:r>
            <a:r>
              <a:rPr lang="en-US" sz="1600" dirty="0" smtClean="0"/>
              <a:t>Held upright, without strain. Chin is tucked in.</a:t>
            </a:r>
          </a:p>
          <a:p>
            <a:r>
              <a:rPr lang="en-US" sz="1600" b="1" dirty="0" smtClean="0"/>
              <a:t>Shoulders: </a:t>
            </a:r>
            <a:r>
              <a:rPr lang="en-US" sz="1600" dirty="0" smtClean="0"/>
              <a:t>Held down and backwards; being relaxed and similar to that during resting.</a:t>
            </a:r>
          </a:p>
          <a:p>
            <a:r>
              <a:rPr lang="en-US" sz="1600" b="1" dirty="0" smtClean="0"/>
              <a:t>Back: </a:t>
            </a:r>
            <a:r>
              <a:rPr lang="en-US" sz="1600" dirty="0" smtClean="0"/>
              <a:t>Sit upright with good support at the upper and lower back to maintain the S-shaped curve of your back.</a:t>
            </a:r>
          </a:p>
          <a:p>
            <a:r>
              <a:rPr lang="en-US" sz="1600" b="1" dirty="0" smtClean="0"/>
              <a:t>Elbows: </a:t>
            </a:r>
            <a:r>
              <a:rPr lang="en-US" sz="1600" dirty="0" smtClean="0"/>
              <a:t>Maintained relaxed and close to the body, and 90°to the working surface.</a:t>
            </a:r>
          </a:p>
          <a:p>
            <a:r>
              <a:rPr lang="en-US" sz="1600" b="1" dirty="0" smtClean="0"/>
              <a:t>Wrists: </a:t>
            </a:r>
            <a:r>
              <a:rPr lang="en-US" sz="1600" dirty="0" smtClean="0"/>
              <a:t>Relaxed and held neutral over the keyboard, without resting on the work surface.</a:t>
            </a:r>
          </a:p>
          <a:p>
            <a:r>
              <a:rPr lang="en-US" sz="1600" b="1" dirty="0" smtClean="0"/>
              <a:t>Lower Limbs: </a:t>
            </a:r>
            <a:r>
              <a:rPr lang="en-US" sz="1600" dirty="0" smtClean="0"/>
              <a:t>Hips are 90º to the body and knees slightly lower than the hips with feet flat on the floor or on a support.</a:t>
            </a:r>
            <a:endParaRPr lang="en-US" sz="16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C:\Users\JC014907\Desktop\posture-icon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096" y="1344058"/>
            <a:ext cx="2181339" cy="226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aptop ide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5" y="1204424"/>
            <a:ext cx="2537208" cy="248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aptop compromi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6" y="3826436"/>
            <a:ext cx="2526191" cy="259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Good Posture</a:t>
            </a:r>
            <a:endParaRPr lang="en-US" sz="2000" dirty="0"/>
          </a:p>
        </p:txBody>
      </p:sp>
      <p:pic>
        <p:nvPicPr>
          <p:cNvPr id="8" name="il_fi" descr="http://hpb.gov.sg/health_articles/ergonomics/ger.jpg"/>
          <p:cNvPicPr>
            <a:picLocks noGrp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9484" y="1388125"/>
            <a:ext cx="6951643" cy="491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Posture </a:t>
            </a:r>
            <a:r>
              <a:rPr lang="en-US" sz="2000" dirty="0" smtClean="0"/>
              <a:t>continued…..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Bad Posture</a:t>
            </a:r>
          </a:p>
          <a:p>
            <a:pPr>
              <a:buNone/>
            </a:pPr>
            <a:endParaRPr lang="en-US" dirty="0" smtClean="0"/>
          </a:p>
          <a:p>
            <a:pPr lvl="0" fontAlgn="ctr"/>
            <a:r>
              <a:rPr lang="en-US" sz="1800" dirty="0" smtClean="0"/>
              <a:t>The screen is too low, pulling your head down.</a:t>
            </a:r>
          </a:p>
          <a:p>
            <a:pPr lvl="0" fontAlgn="ctr"/>
            <a:r>
              <a:rPr lang="en-US" sz="1800" dirty="0" smtClean="0"/>
              <a:t>The keyboard is too far away, pulling the elbows forward and up.</a:t>
            </a:r>
          </a:p>
          <a:p>
            <a:pPr lvl="0" fontAlgn="ctr"/>
            <a:r>
              <a:rPr lang="en-US" sz="1800" dirty="0" smtClean="0"/>
              <a:t>The screen is too close, making your eyes work harder to focus on it.</a:t>
            </a:r>
          </a:p>
          <a:p>
            <a:pPr lvl="0" fontAlgn="ctr"/>
            <a:r>
              <a:rPr lang="en-US" sz="1800" dirty="0" smtClean="0"/>
              <a:t>Thus, overuse injuries may occur in the eyes, neck, shoulders and back.</a:t>
            </a:r>
          </a:p>
          <a:p>
            <a:pPr lvl="0" fontAlgn="ctr"/>
            <a:r>
              <a:rPr lang="en-US" sz="1800" dirty="0" smtClean="0"/>
              <a:t>The high elbow position may also lead to wrist problems.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Laptop problem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0" y="1733232"/>
            <a:ext cx="3396524" cy="3687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3793067" y="1072445"/>
            <a:ext cx="4967111" cy="48022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Chair Adjustment </a:t>
            </a:r>
          </a:p>
          <a:p>
            <a:r>
              <a:rPr lang="en-GB" sz="1800" dirty="0" smtClean="0"/>
              <a:t>You should be able to carry out your work sitting comfortably. </a:t>
            </a:r>
          </a:p>
          <a:p>
            <a:r>
              <a:rPr lang="en-GB" sz="1800" dirty="0" smtClean="0"/>
              <a:t>You should have a straight back, supported by the chair, with relaxed shoulders.</a:t>
            </a:r>
            <a:endParaRPr lang="en-US" sz="1800" dirty="0" smtClean="0"/>
          </a:p>
          <a:p>
            <a:r>
              <a:rPr lang="en-GB" sz="1800" dirty="0" smtClean="0"/>
              <a:t>Adjust the chair height to get your arms in the right position, then adjust the VDU height, if necessary.</a:t>
            </a:r>
          </a:p>
          <a:p>
            <a:r>
              <a:rPr lang="en-GB" sz="1800" dirty="0" smtClean="0"/>
              <a:t>The chair backrest should be tightened so that it does not give way with body weight.</a:t>
            </a:r>
            <a:endParaRPr lang="en-US" sz="1800" dirty="0" smtClean="0"/>
          </a:p>
          <a:p>
            <a:r>
              <a:rPr lang="en-GB" sz="1800" dirty="0" smtClean="0"/>
              <a:t>Adjust the backrest of the chair so that it supports the curve in lower back.</a:t>
            </a:r>
            <a:endParaRPr lang="en-US" sz="1800" dirty="0" smtClean="0"/>
          </a:p>
          <a:p>
            <a:r>
              <a:rPr lang="en-GB" sz="1800" dirty="0" smtClean="0"/>
              <a:t>Hips should be as far back in the chair as possible.</a:t>
            </a:r>
          </a:p>
          <a:p>
            <a:r>
              <a:rPr lang="en-GB" sz="1800" dirty="0" smtClean="0"/>
              <a:t>Instructions of chair adjustments can be found under seat on left hand side.</a:t>
            </a:r>
          </a:p>
          <a:p>
            <a:r>
              <a:rPr lang="en-GB" sz="1800" dirty="0" smtClean="0"/>
              <a:t>Examples are to the left of good &amp; bad seating positions.</a:t>
            </a:r>
            <a:endParaRPr lang="en-US" sz="18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43" y="1452391"/>
            <a:ext cx="19335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JC014907\AppData\Local\Microsoft\Windows\Temporary Internet Files\Content.IE5\UWA42NTD\MC90043253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355" y="1864372"/>
            <a:ext cx="803198" cy="551450"/>
          </a:xfrm>
          <a:prstGeom prst="rect">
            <a:avLst/>
          </a:prstGeom>
          <a:noFill/>
        </p:spPr>
      </p:pic>
      <p:pic>
        <p:nvPicPr>
          <p:cNvPr id="1030" name="Picture 6" descr="X Marks The Spot 2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354475" y="-26046113"/>
            <a:ext cx="952500" cy="647700"/>
          </a:xfrm>
          <a:prstGeom prst="rect">
            <a:avLst/>
          </a:prstGeom>
          <a:noFill/>
        </p:spPr>
      </p:pic>
      <p:pic>
        <p:nvPicPr>
          <p:cNvPr id="1032" name="Picture 8" descr="X Marks The Spot 2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354475" y="-26046113"/>
            <a:ext cx="952500" cy="647700"/>
          </a:xfrm>
          <a:prstGeom prst="rect">
            <a:avLst/>
          </a:prstGeom>
          <a:noFill/>
        </p:spPr>
      </p:pic>
      <p:pic>
        <p:nvPicPr>
          <p:cNvPr id="12" name="Picture 11" descr="X Marks The Spot 2 Clip Art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5572" y="3647016"/>
            <a:ext cx="589139" cy="4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X Marks The Spot 2 Clip Art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1705" y="5329061"/>
            <a:ext cx="611717" cy="41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844" y="3302000"/>
            <a:ext cx="19335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133" y="4882445"/>
            <a:ext cx="1924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</a:t>
            </a:r>
            <a:r>
              <a:rPr lang="en-US" sz="2400" dirty="0" smtClean="0"/>
              <a:t>(Display Screen)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3877937" y="1123720"/>
            <a:ext cx="4614709" cy="475098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information is only for people with separate monitors, though if you use a screen that is built into your device some of the information provided can be useful.</a:t>
            </a:r>
          </a:p>
          <a:p>
            <a:r>
              <a:rPr lang="en-US" sz="2000" dirty="0" smtClean="0"/>
              <a:t>The monitor/screen should be placed </a:t>
            </a:r>
            <a:r>
              <a:rPr lang="en-US" sz="2100" i="1" dirty="0" smtClean="0"/>
              <a:t>directly</a:t>
            </a:r>
            <a:r>
              <a:rPr lang="en-US" sz="2000" dirty="0" smtClean="0"/>
              <a:t> in front of you at arms length </a:t>
            </a:r>
          </a:p>
          <a:p>
            <a:r>
              <a:rPr lang="en-US" sz="2000" dirty="0" smtClean="0"/>
              <a:t>The top of screen should be at eye level or slightly lower </a:t>
            </a:r>
          </a:p>
          <a:p>
            <a:r>
              <a:rPr lang="en-US" sz="2000" dirty="0" smtClean="0"/>
              <a:t>Make sure the screen is clean </a:t>
            </a:r>
          </a:p>
          <a:p>
            <a:r>
              <a:rPr lang="en-US" sz="2000" dirty="0" smtClean="0"/>
              <a:t>Adjust the text size to avoid eye strain</a:t>
            </a:r>
          </a:p>
          <a:p>
            <a:r>
              <a:rPr lang="en-US" sz="2000" dirty="0" smtClean="0"/>
              <a:t>Screen should be free from glare &amp; reflections</a:t>
            </a:r>
          </a:p>
          <a:p>
            <a:endParaRPr lang="en-US" sz="2000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77" y="1869998"/>
            <a:ext cx="2269150" cy="129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4" y="3657059"/>
            <a:ext cx="2276246" cy="129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115835" y="1035586"/>
            <a:ext cx="4376811" cy="496860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This information is only for people with separate keyboards, though if you use a keyboard that is built into your device some of the information can be useful</a:t>
            </a:r>
          </a:p>
          <a:p>
            <a:r>
              <a:rPr lang="en-US" sz="1800" dirty="0" smtClean="0"/>
              <a:t>If your keyboard has a tilt facility adjust so is comfortable for you </a:t>
            </a:r>
          </a:p>
          <a:p>
            <a:r>
              <a:rPr lang="en-US" sz="1800" dirty="0" smtClean="0"/>
              <a:t>Make sure there is enough desk space to support your hands &amp; wrists </a:t>
            </a:r>
          </a:p>
          <a:p>
            <a:r>
              <a:rPr lang="en-US" sz="1800" dirty="0" smtClean="0"/>
              <a:t>You may find a wrist rest beneficial</a:t>
            </a:r>
          </a:p>
          <a:p>
            <a:r>
              <a:rPr lang="en-US" sz="1800" dirty="0" smtClean="0"/>
              <a:t>Avoid bending hands at wrists, hitting keyboard to hard, and over stretching fingers </a:t>
            </a:r>
          </a:p>
          <a:p>
            <a:r>
              <a:rPr lang="en-US" sz="1800" dirty="0" smtClean="0"/>
              <a:t>Keep your hands &amp; wrist in line with your forearm in a straight neutral position</a:t>
            </a:r>
          </a:p>
          <a:p>
            <a:r>
              <a:rPr lang="en-US" sz="1800" dirty="0" smtClean="0"/>
              <a:t>Keep your keyboard clean &amp; replace if any characters are missing or cannot be read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71" y="1518492"/>
            <a:ext cx="2282328" cy="12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53" y="3038821"/>
            <a:ext cx="2315378" cy="13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704" y="4713383"/>
            <a:ext cx="2260294" cy="128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Users\JC014907\AppData\Local\Microsoft\Windows\Temporary Internet Files\Content.IE5\UWA42NTD\MC90043253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2355" y="1864372"/>
            <a:ext cx="803198" cy="551450"/>
          </a:xfrm>
          <a:prstGeom prst="rect">
            <a:avLst/>
          </a:prstGeom>
          <a:noFill/>
        </p:spPr>
      </p:pic>
      <p:pic>
        <p:nvPicPr>
          <p:cNvPr id="10" name="Picture 9" descr="X Marks The Spot 2 Clip Art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0487" y="3426679"/>
            <a:ext cx="589139" cy="4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X Marks The Spot 2 Clip Art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6421" y="5112259"/>
            <a:ext cx="589139" cy="4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126720" y="1433484"/>
            <a:ext cx="4376811" cy="4321481"/>
          </a:xfrm>
        </p:spPr>
        <p:txBody>
          <a:bodyPr/>
          <a:lstStyle/>
          <a:p>
            <a:r>
              <a:rPr lang="en-US" sz="1800" dirty="0"/>
              <a:t>Most devices are best placed as close as possible to your device or keyboard</a:t>
            </a:r>
          </a:p>
          <a:p>
            <a:r>
              <a:rPr lang="en-US" sz="1800" dirty="0"/>
              <a:t>Avoid overreaching</a:t>
            </a:r>
          </a:p>
          <a:p>
            <a:r>
              <a:rPr lang="en-US" sz="1800" dirty="0"/>
              <a:t>Do not leave your hand on the mouse when you are not using</a:t>
            </a:r>
          </a:p>
          <a:p>
            <a:r>
              <a:rPr lang="en-US" sz="1800" dirty="0"/>
              <a:t>Do not hold the mouse to tight </a:t>
            </a:r>
          </a:p>
          <a:p>
            <a:r>
              <a:rPr lang="en-US" sz="1800" dirty="0"/>
              <a:t>Keep arm relaxed and wrist straight</a:t>
            </a:r>
          </a:p>
          <a:p>
            <a:r>
              <a:rPr lang="en-US" sz="1800" dirty="0"/>
              <a:t>Movement of the mouse should come form the whole arm &amp; shoulder not just the wrist </a:t>
            </a:r>
          </a:p>
          <a:p>
            <a:r>
              <a:rPr lang="en-US" sz="1800" dirty="0"/>
              <a:t>Make sure your wrist &amp; forearm is supported, either by the desk, arm of chair or wrist support </a:t>
            </a:r>
          </a:p>
          <a:p>
            <a:r>
              <a:rPr lang="en-US" sz="1800" dirty="0"/>
              <a:t>Keep desk surface clear &amp; mouse in full working order </a:t>
            </a:r>
          </a:p>
          <a:p>
            <a:endParaRPr lang="en-GB" dirty="0"/>
          </a:p>
        </p:txBody>
      </p:sp>
      <p:pic>
        <p:nvPicPr>
          <p:cNvPr id="5" name="Picture 4" descr="C:\Users\JC014907\AppData\Local\Microsoft\Windows\Temporary Internet Files\Content.IE5\UWA42NTD\MC90043253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4894" y="1919457"/>
            <a:ext cx="803198" cy="551450"/>
          </a:xfrm>
          <a:prstGeom prst="rect">
            <a:avLst/>
          </a:prstGeom>
          <a:noFill/>
        </p:spPr>
      </p:pic>
      <p:pic>
        <p:nvPicPr>
          <p:cNvPr id="6" name="Picture 5" descr="X Marks The Spot 2 Clip Art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0145" y="4352095"/>
            <a:ext cx="589139" cy="4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743" y="1540526"/>
            <a:ext cx="2610998" cy="148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072" y="3855904"/>
            <a:ext cx="2650826" cy="152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15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erCorporate_Template_1 2">
  <a:themeElements>
    <a:clrScheme name="Cerner Custom 1">
      <a:dk1>
        <a:srgbClr val="0D94D2"/>
      </a:dk1>
      <a:lt1>
        <a:srgbClr val="FFFFFF"/>
      </a:lt1>
      <a:dk2>
        <a:srgbClr val="0194D3"/>
      </a:dk2>
      <a:lt2>
        <a:srgbClr val="000000"/>
      </a:lt2>
      <a:accent1>
        <a:srgbClr val="F58025"/>
      </a:accent1>
      <a:accent2>
        <a:srgbClr val="7BC143"/>
      </a:accent2>
      <a:accent3>
        <a:srgbClr val="00A8CB"/>
      </a:accent3>
      <a:accent4>
        <a:srgbClr val="6A737B"/>
      </a:accent4>
      <a:accent5>
        <a:srgbClr val="FDB913"/>
      </a:accent5>
      <a:accent6>
        <a:srgbClr val="7C2B83"/>
      </a:accent6>
      <a:hlink>
        <a:srgbClr val="0D94D2"/>
      </a:hlink>
      <a:folHlink>
        <a:srgbClr val="FDB913"/>
      </a:folHlink>
    </a:clrScheme>
    <a:fontScheme name="Cerner-2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66713" marR="0" indent="-366713" algn="ctr" defTabSz="9763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40000"/>
          <a:buFontTx/>
          <a:buNone/>
          <a:tabLst/>
          <a:defRPr kumimoji="0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AF933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66713" marR="0" indent="-366713" algn="ctr" defTabSz="97631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40000"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76396"/>
        </a:accent1>
        <a:accent2>
          <a:srgbClr val="A19B70"/>
        </a:accent2>
        <a:accent3>
          <a:srgbClr val="FFFFFF"/>
        </a:accent3>
        <a:accent4>
          <a:srgbClr val="000000"/>
        </a:accent4>
        <a:accent5>
          <a:srgbClr val="B4B7C9"/>
        </a:accent5>
        <a:accent6>
          <a:srgbClr val="918C65"/>
        </a:accent6>
        <a:hlink>
          <a:srgbClr val="688584"/>
        </a:hlink>
        <a:folHlink>
          <a:srgbClr val="D993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1345F"/>
        </a:dk1>
        <a:lt1>
          <a:srgbClr val="FFFFFF"/>
        </a:lt1>
        <a:dk2>
          <a:srgbClr val="1C7BA5"/>
        </a:dk2>
        <a:lt2>
          <a:srgbClr val="000000"/>
        </a:lt2>
        <a:accent1>
          <a:srgbClr val="AF9335"/>
        </a:accent1>
        <a:accent2>
          <a:srgbClr val="669933"/>
        </a:accent2>
        <a:accent3>
          <a:srgbClr val="FFFFFF"/>
        </a:accent3>
        <a:accent4>
          <a:srgbClr val="1B2B50"/>
        </a:accent4>
        <a:accent5>
          <a:srgbClr val="D4C8AE"/>
        </a:accent5>
        <a:accent6>
          <a:srgbClr val="5C8A2D"/>
        </a:accent6>
        <a:hlink>
          <a:srgbClr val="AF6227"/>
        </a:hlink>
        <a:folHlink>
          <a:srgbClr val="E8BA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CernerCorporate_Template_1 2</Template>
  <TotalTime>492</TotalTime>
  <Words>818</Words>
  <Application>Microsoft Office PowerPoint</Application>
  <PresentationFormat>On-screen Show (4:3)</PresentationFormat>
  <Paragraphs>79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CernerCorporate_Template_1 2</vt:lpstr>
      <vt:lpstr>Work Station Assessments </vt:lpstr>
      <vt:lpstr>Work Station Assessment</vt:lpstr>
      <vt:lpstr>Posture</vt:lpstr>
      <vt:lpstr>Overview of Good Posture</vt:lpstr>
      <vt:lpstr>Posture continued…..</vt:lpstr>
      <vt:lpstr>Chair</vt:lpstr>
      <vt:lpstr>Monitor (Display Screen)</vt:lpstr>
      <vt:lpstr>Keyboard</vt:lpstr>
      <vt:lpstr>Mouse</vt:lpstr>
      <vt:lpstr>Work space environment</vt:lpstr>
      <vt:lpstr>Environment </vt:lpstr>
      <vt:lpstr>Further Assistance</vt:lpstr>
    </vt:vector>
  </TitlesOfParts>
  <Company>Cerner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Station assessments</dc:title>
  <dc:creator>JC014907</dc:creator>
  <cp:lastModifiedBy>Winter,Victoria</cp:lastModifiedBy>
  <cp:revision>17</cp:revision>
  <cp:lastPrinted>2011-03-17T23:05:18Z</cp:lastPrinted>
  <dcterms:created xsi:type="dcterms:W3CDTF">2011-12-08T13:54:10Z</dcterms:created>
  <dcterms:modified xsi:type="dcterms:W3CDTF">2012-03-26T08:25:39Z</dcterms:modified>
</cp:coreProperties>
</file>