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2" r:id="rId2"/>
    <p:sldMasterId id="2147483730" r:id="rId3"/>
  </p:sldMasterIdLst>
  <p:notesMasterIdLst>
    <p:notesMasterId r:id="rId46"/>
  </p:notesMasterIdLst>
  <p:sldIdLst>
    <p:sldId id="257" r:id="rId4"/>
    <p:sldId id="317" r:id="rId5"/>
    <p:sldId id="318" r:id="rId6"/>
    <p:sldId id="328" r:id="rId7"/>
    <p:sldId id="298" r:id="rId8"/>
    <p:sldId id="304" r:id="rId9"/>
    <p:sldId id="260" r:id="rId10"/>
    <p:sldId id="319" r:id="rId11"/>
    <p:sldId id="340" r:id="rId12"/>
    <p:sldId id="338" r:id="rId13"/>
    <p:sldId id="321" r:id="rId14"/>
    <p:sldId id="330" r:id="rId15"/>
    <p:sldId id="353" r:id="rId16"/>
    <p:sldId id="341" r:id="rId17"/>
    <p:sldId id="270" r:id="rId18"/>
    <p:sldId id="342" r:id="rId19"/>
    <p:sldId id="272" r:id="rId20"/>
    <p:sldId id="343" r:id="rId21"/>
    <p:sldId id="273" r:id="rId22"/>
    <p:sldId id="344" r:id="rId23"/>
    <p:sldId id="345" r:id="rId24"/>
    <p:sldId id="347" r:id="rId25"/>
    <p:sldId id="300" r:id="rId26"/>
    <p:sldId id="346" r:id="rId27"/>
    <p:sldId id="331" r:id="rId28"/>
    <p:sldId id="332" r:id="rId29"/>
    <p:sldId id="334" r:id="rId30"/>
    <p:sldId id="335" r:id="rId31"/>
    <p:sldId id="336" r:id="rId32"/>
    <p:sldId id="337" r:id="rId33"/>
    <p:sldId id="348" r:id="rId34"/>
    <p:sldId id="349" r:id="rId35"/>
    <p:sldId id="350" r:id="rId36"/>
    <p:sldId id="333" r:id="rId37"/>
    <p:sldId id="288" r:id="rId38"/>
    <p:sldId id="306" r:id="rId39"/>
    <p:sldId id="315" r:id="rId40"/>
    <p:sldId id="307" r:id="rId41"/>
    <p:sldId id="352" r:id="rId42"/>
    <p:sldId id="309" r:id="rId43"/>
    <p:sldId id="287" r:id="rId44"/>
    <p:sldId id="354"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2" autoAdjust="0"/>
    <p:restoredTop sz="70761" autoAdjust="0"/>
  </p:normalViewPr>
  <p:slideViewPr>
    <p:cSldViewPr snapToGrid="0">
      <p:cViewPr varScale="1">
        <p:scale>
          <a:sx n="65" d="100"/>
          <a:sy n="65" d="100"/>
        </p:scale>
        <p:origin x="2256" y="72"/>
      </p:cViewPr>
      <p:guideLst/>
    </p:cSldViewPr>
  </p:slideViewPr>
  <p:notesTextViewPr>
    <p:cViewPr>
      <p:scale>
        <a:sx n="1" d="1"/>
        <a:sy n="1" d="1"/>
      </p:scale>
      <p:origin x="0" y="0"/>
    </p:cViewPr>
  </p:notesTextViewPr>
  <p:sorterViewPr>
    <p:cViewPr varScale="1">
      <p:scale>
        <a:sx n="100" d="100"/>
        <a:sy n="100" d="100"/>
      </p:scale>
      <p:origin x="0" y="-27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MIPS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BB9-47E9-9C60-E7D22A91F7D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BB9-47E9-9C60-E7D22A91F7D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BB9-47E9-9C60-E7D22A91F7D3}"/>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BB9-47E9-9C60-E7D22A91F7D3}"/>
              </c:ext>
            </c:extLst>
          </c:dPt>
          <c:cat>
            <c:strRef>
              <c:f>Sheet1!$A$2:$A$5</c:f>
              <c:strCache>
                <c:ptCount val="4"/>
                <c:pt idx="0">
                  <c:v>Resource Use</c:v>
                </c:pt>
                <c:pt idx="1">
                  <c:v>Quality Measures</c:v>
                </c:pt>
                <c:pt idx="2">
                  <c:v>Clinical Practice Improvement</c:v>
                </c:pt>
                <c:pt idx="3">
                  <c:v>MU</c:v>
                </c:pt>
              </c:strCache>
            </c:strRef>
          </c:cat>
          <c:val>
            <c:numRef>
              <c:f>Sheet1!$B$2:$B$5</c:f>
              <c:numCache>
                <c:formatCode>General</c:formatCode>
                <c:ptCount val="4"/>
                <c:pt idx="0">
                  <c:v>10</c:v>
                </c:pt>
                <c:pt idx="1">
                  <c:v>50</c:v>
                </c:pt>
                <c:pt idx="2">
                  <c:v>15</c:v>
                </c:pt>
                <c:pt idx="3">
                  <c:v>25</c:v>
                </c:pt>
              </c:numCache>
            </c:numRef>
          </c:val>
          <c:extLst xmlns:c16r2="http://schemas.microsoft.com/office/drawing/2015/06/chart">
            <c:ext xmlns:c16="http://schemas.microsoft.com/office/drawing/2014/chart" uri="{C3380CC4-5D6E-409C-BE32-E72D297353CC}">
              <c16:uniqueId val="{00000008-2BB9-47E9-9C60-E7D22A91F7D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Quality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2019, +/-4%</c:v>
                </c:pt>
                <c:pt idx="1">
                  <c:v>2020 +/-5%</c:v>
                </c:pt>
                <c:pt idx="2">
                  <c:v>2021 +/-7%</c:v>
                </c:pt>
                <c:pt idx="3">
                  <c:v>2022 +/-9%</c:v>
                </c:pt>
              </c:strCache>
            </c:strRef>
          </c:cat>
          <c:val>
            <c:numRef>
              <c:f>Sheet1!$B$2:$E$2</c:f>
              <c:numCache>
                <c:formatCode>0%</c:formatCode>
                <c:ptCount val="4"/>
                <c:pt idx="0">
                  <c:v>0.5</c:v>
                </c:pt>
                <c:pt idx="1">
                  <c:v>0.45</c:v>
                </c:pt>
                <c:pt idx="2">
                  <c:v>0.3</c:v>
                </c:pt>
                <c:pt idx="3">
                  <c:v>0.3</c:v>
                </c:pt>
              </c:numCache>
            </c:numRef>
          </c:val>
          <c:extLst xmlns:c16r2="http://schemas.microsoft.com/office/drawing/2015/06/chart">
            <c:ext xmlns:c16="http://schemas.microsoft.com/office/drawing/2014/chart" uri="{C3380CC4-5D6E-409C-BE32-E72D297353CC}">
              <c16:uniqueId val="{00000000-094E-4D92-8AA8-F2E03D64E809}"/>
            </c:ext>
          </c:extLst>
        </c:ser>
        <c:ser>
          <c:idx val="1"/>
          <c:order val="1"/>
          <c:tx>
            <c:strRef>
              <c:f>Sheet1!$A$3</c:f>
              <c:strCache>
                <c:ptCount val="1"/>
                <c:pt idx="0">
                  <c:v>Resource Use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2019, +/-4%</c:v>
                </c:pt>
                <c:pt idx="1">
                  <c:v>2020 +/-5%</c:v>
                </c:pt>
                <c:pt idx="2">
                  <c:v>2021 +/-7%</c:v>
                </c:pt>
                <c:pt idx="3">
                  <c:v>2022 +/-9%</c:v>
                </c:pt>
              </c:strCache>
            </c:strRef>
          </c:cat>
          <c:val>
            <c:numRef>
              <c:f>Sheet1!$B$3:$E$3</c:f>
              <c:numCache>
                <c:formatCode>0%</c:formatCode>
                <c:ptCount val="4"/>
                <c:pt idx="0">
                  <c:v>0.1</c:v>
                </c:pt>
                <c:pt idx="1">
                  <c:v>0.15</c:v>
                </c:pt>
                <c:pt idx="2">
                  <c:v>0.3</c:v>
                </c:pt>
                <c:pt idx="3">
                  <c:v>0.3</c:v>
                </c:pt>
              </c:numCache>
            </c:numRef>
          </c:val>
          <c:extLst xmlns:c16r2="http://schemas.microsoft.com/office/drawing/2015/06/chart">
            <c:ext xmlns:c16="http://schemas.microsoft.com/office/drawing/2014/chart" uri="{C3380CC4-5D6E-409C-BE32-E72D297353CC}">
              <c16:uniqueId val="{00000001-094E-4D92-8AA8-F2E03D64E809}"/>
            </c:ext>
          </c:extLst>
        </c:ser>
        <c:ser>
          <c:idx val="2"/>
          <c:order val="2"/>
          <c:tx>
            <c:strRef>
              <c:f>Sheet1!$A$4</c:f>
              <c:strCache>
                <c:ptCount val="1"/>
                <c:pt idx="0">
                  <c:v>CPIA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2019, +/-4%</c:v>
                </c:pt>
                <c:pt idx="1">
                  <c:v>2020 +/-5%</c:v>
                </c:pt>
                <c:pt idx="2">
                  <c:v>2021 +/-7%</c:v>
                </c:pt>
                <c:pt idx="3">
                  <c:v>2022 +/-9%</c:v>
                </c:pt>
              </c:strCache>
            </c:strRef>
          </c:cat>
          <c:val>
            <c:numRef>
              <c:f>Sheet1!$B$4:$E$4</c:f>
              <c:numCache>
                <c:formatCode>0%</c:formatCode>
                <c:ptCount val="4"/>
                <c:pt idx="0">
                  <c:v>0.15</c:v>
                </c:pt>
                <c:pt idx="1">
                  <c:v>0.15</c:v>
                </c:pt>
                <c:pt idx="2">
                  <c:v>0.15</c:v>
                </c:pt>
                <c:pt idx="3">
                  <c:v>0.15</c:v>
                </c:pt>
              </c:numCache>
            </c:numRef>
          </c:val>
          <c:extLst xmlns:c16r2="http://schemas.microsoft.com/office/drawing/2015/06/chart">
            <c:ext xmlns:c16="http://schemas.microsoft.com/office/drawing/2014/chart" uri="{C3380CC4-5D6E-409C-BE32-E72D297353CC}">
              <c16:uniqueId val="{00000002-094E-4D92-8AA8-F2E03D64E809}"/>
            </c:ext>
          </c:extLst>
        </c:ser>
        <c:ser>
          <c:idx val="3"/>
          <c:order val="3"/>
          <c:tx>
            <c:strRef>
              <c:f>Sheet1!$A$5</c:f>
              <c:strCache>
                <c:ptCount val="1"/>
                <c:pt idx="0">
                  <c:v>ACI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2019, +/-4%</c:v>
                </c:pt>
                <c:pt idx="1">
                  <c:v>2020 +/-5%</c:v>
                </c:pt>
                <c:pt idx="2">
                  <c:v>2021 +/-7%</c:v>
                </c:pt>
                <c:pt idx="3">
                  <c:v>2022 +/-9%</c:v>
                </c:pt>
              </c:strCache>
            </c:strRef>
          </c:cat>
          <c:val>
            <c:numRef>
              <c:f>Sheet1!$B$5:$E$5</c:f>
              <c:numCache>
                <c:formatCode>0%</c:formatCode>
                <c:ptCount val="4"/>
                <c:pt idx="0">
                  <c:v>0.25</c:v>
                </c:pt>
                <c:pt idx="1">
                  <c:v>0.25</c:v>
                </c:pt>
                <c:pt idx="2">
                  <c:v>0.25</c:v>
                </c:pt>
                <c:pt idx="3">
                  <c:v>0.25</c:v>
                </c:pt>
              </c:numCache>
            </c:numRef>
          </c:val>
          <c:extLst xmlns:c16r2="http://schemas.microsoft.com/office/drawing/2015/06/chart">
            <c:ext xmlns:c16="http://schemas.microsoft.com/office/drawing/2014/chart" uri="{C3380CC4-5D6E-409C-BE32-E72D297353CC}">
              <c16:uniqueId val="{00000003-094E-4D92-8AA8-F2E03D64E809}"/>
            </c:ext>
          </c:extLst>
        </c:ser>
        <c:dLbls>
          <c:dLblPos val="ctr"/>
          <c:showLegendKey val="0"/>
          <c:showVal val="1"/>
          <c:showCatName val="0"/>
          <c:showSerName val="0"/>
          <c:showPercent val="0"/>
          <c:showBubbleSize val="0"/>
        </c:dLbls>
        <c:gapWidth val="150"/>
        <c:overlap val="100"/>
        <c:axId val="284878840"/>
        <c:axId val="284879232"/>
      </c:barChart>
      <c:catAx>
        <c:axId val="2848788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84879232"/>
        <c:crosses val="autoZero"/>
        <c:auto val="1"/>
        <c:lblAlgn val="ctr"/>
        <c:lblOffset val="100"/>
        <c:noMultiLvlLbl val="0"/>
      </c:catAx>
      <c:valAx>
        <c:axId val="284879232"/>
        <c:scaling>
          <c:orientation val="minMax"/>
        </c:scaling>
        <c:delete val="1"/>
        <c:axPos val="l"/>
        <c:numFmt formatCode="0%" sourceLinked="1"/>
        <c:majorTickMark val="out"/>
        <c:minorTickMark val="none"/>
        <c:tickLblPos val="nextTo"/>
        <c:crossAx val="284878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E9591-D703-452A-A90E-2EC02C9E3D45}" type="doc">
      <dgm:prSet loTypeId="urn:microsoft.com/office/officeart/2005/8/layout/orgChart1" loCatId="hierarchy" qsTypeId="urn:microsoft.com/office/officeart/2005/8/quickstyle/3d1" qsCatId="3D" csTypeId="urn:microsoft.com/office/officeart/2005/8/colors/colorful2" csCatId="colorful" phldr="1"/>
      <dgm:spPr/>
      <dgm:t>
        <a:bodyPr/>
        <a:lstStyle/>
        <a:p>
          <a:endParaRPr lang="en-US"/>
        </a:p>
      </dgm:t>
    </dgm:pt>
    <dgm:pt modelId="{0DB6F393-BA16-4E5A-8F15-8A4C57191F6B}">
      <dgm:prSet phldrT="[Text]" custT="1"/>
      <dgm:spPr/>
      <dgm:t>
        <a:bodyPr/>
        <a:lstStyle/>
        <a:p>
          <a:r>
            <a:rPr lang="en-US" sz="3200" dirty="0" smtClean="0"/>
            <a:t>Quality Payment Program</a:t>
          </a:r>
          <a:endParaRPr lang="en-US" sz="3200" dirty="0"/>
        </a:p>
      </dgm:t>
    </dgm:pt>
    <dgm:pt modelId="{F3ABAE99-2EB1-4866-A5E8-25B0B085993E}" type="parTrans" cxnId="{D843FA2F-D996-4476-8741-2E7E87F8F2F4}">
      <dgm:prSet/>
      <dgm:spPr/>
      <dgm:t>
        <a:bodyPr/>
        <a:lstStyle/>
        <a:p>
          <a:endParaRPr lang="en-US" sz="3600">
            <a:solidFill>
              <a:schemeClr val="bg2"/>
            </a:solidFill>
          </a:endParaRPr>
        </a:p>
      </dgm:t>
    </dgm:pt>
    <dgm:pt modelId="{57573CBA-1DB6-4D96-9180-8CEED0389A36}" type="sibTrans" cxnId="{D843FA2F-D996-4476-8741-2E7E87F8F2F4}">
      <dgm:prSet custT="1"/>
      <dgm:spPr/>
      <dgm:t>
        <a:bodyPr/>
        <a:lstStyle/>
        <a:p>
          <a:endParaRPr lang="en-US" sz="1600">
            <a:solidFill>
              <a:schemeClr val="bg2"/>
            </a:solidFill>
          </a:endParaRPr>
        </a:p>
      </dgm:t>
    </dgm:pt>
    <dgm:pt modelId="{59CDA42A-2FD5-4199-8E34-C92A509FF412}">
      <dgm:prSet custT="1"/>
      <dgm:spPr/>
      <dgm:t>
        <a:bodyPr/>
        <a:lstStyle/>
        <a:p>
          <a:r>
            <a:rPr lang="en-US" sz="2400" dirty="0" smtClean="0"/>
            <a:t>MIPS</a:t>
          </a:r>
        </a:p>
      </dgm:t>
    </dgm:pt>
    <dgm:pt modelId="{E5996F34-C6EF-4A1E-BD94-60283D0B5C6B}" type="parTrans" cxnId="{DA3789BB-EFAF-4998-9CF4-77D7FF26A47D}">
      <dgm:prSet/>
      <dgm:spPr/>
      <dgm:t>
        <a:bodyPr/>
        <a:lstStyle/>
        <a:p>
          <a:endParaRPr lang="en-US" sz="3600">
            <a:solidFill>
              <a:schemeClr val="bg2"/>
            </a:solidFill>
          </a:endParaRPr>
        </a:p>
      </dgm:t>
    </dgm:pt>
    <dgm:pt modelId="{25C7F4DA-B1CD-4430-91EB-1A9D30AED786}" type="sibTrans" cxnId="{DA3789BB-EFAF-4998-9CF4-77D7FF26A47D}">
      <dgm:prSet custT="1"/>
      <dgm:spPr/>
      <dgm:t>
        <a:bodyPr/>
        <a:lstStyle/>
        <a:p>
          <a:endParaRPr lang="en-US" sz="1600">
            <a:solidFill>
              <a:schemeClr val="bg2"/>
            </a:solidFill>
          </a:endParaRPr>
        </a:p>
      </dgm:t>
    </dgm:pt>
    <dgm:pt modelId="{6ED973E7-D3B8-4425-B652-897B53FD189F}">
      <dgm:prSet custT="1"/>
      <dgm:spPr/>
      <dgm:t>
        <a:bodyPr/>
        <a:lstStyle/>
        <a:p>
          <a:r>
            <a:rPr lang="en-US" sz="2400" dirty="0" smtClean="0"/>
            <a:t>Advanced APMs</a:t>
          </a:r>
          <a:endParaRPr lang="en-US" sz="1800" dirty="0" smtClean="0"/>
        </a:p>
      </dgm:t>
    </dgm:pt>
    <dgm:pt modelId="{DAEEA805-5570-4C81-86A2-194CA192D00F}" type="parTrans" cxnId="{C174EF48-81E8-4F5E-82C2-4DA89CC1EF94}">
      <dgm:prSet/>
      <dgm:spPr/>
      <dgm:t>
        <a:bodyPr/>
        <a:lstStyle/>
        <a:p>
          <a:endParaRPr lang="en-US" sz="2800"/>
        </a:p>
      </dgm:t>
    </dgm:pt>
    <dgm:pt modelId="{E145359C-E82E-4606-934C-80182AFD9B27}" type="sibTrans" cxnId="{C174EF48-81E8-4F5E-82C2-4DA89CC1EF94}">
      <dgm:prSet/>
      <dgm:spPr/>
      <dgm:t>
        <a:bodyPr/>
        <a:lstStyle/>
        <a:p>
          <a:endParaRPr lang="en-US" sz="2800"/>
        </a:p>
      </dgm:t>
    </dgm:pt>
    <dgm:pt modelId="{996E2068-6800-4E05-8BFB-80E2F53E8CAE}" type="pres">
      <dgm:prSet presAssocID="{C1AE9591-D703-452A-A90E-2EC02C9E3D45}" presName="hierChild1" presStyleCnt="0">
        <dgm:presLayoutVars>
          <dgm:orgChart val="1"/>
          <dgm:chPref val="1"/>
          <dgm:dir/>
          <dgm:animOne val="branch"/>
          <dgm:animLvl val="lvl"/>
          <dgm:resizeHandles/>
        </dgm:presLayoutVars>
      </dgm:prSet>
      <dgm:spPr/>
      <dgm:t>
        <a:bodyPr/>
        <a:lstStyle/>
        <a:p>
          <a:endParaRPr lang="en-US"/>
        </a:p>
      </dgm:t>
    </dgm:pt>
    <dgm:pt modelId="{8EE164A9-B043-450A-BB84-AE8D677494B9}" type="pres">
      <dgm:prSet presAssocID="{0DB6F393-BA16-4E5A-8F15-8A4C57191F6B}" presName="hierRoot1" presStyleCnt="0">
        <dgm:presLayoutVars>
          <dgm:hierBranch val="init"/>
        </dgm:presLayoutVars>
      </dgm:prSet>
      <dgm:spPr/>
      <dgm:t>
        <a:bodyPr/>
        <a:lstStyle/>
        <a:p>
          <a:endParaRPr lang="en-US"/>
        </a:p>
      </dgm:t>
    </dgm:pt>
    <dgm:pt modelId="{4F2B0D97-C5BC-4409-A8AF-DA00F4C8EB51}" type="pres">
      <dgm:prSet presAssocID="{0DB6F393-BA16-4E5A-8F15-8A4C57191F6B}" presName="rootComposite1" presStyleCnt="0"/>
      <dgm:spPr/>
      <dgm:t>
        <a:bodyPr/>
        <a:lstStyle/>
        <a:p>
          <a:endParaRPr lang="en-US"/>
        </a:p>
      </dgm:t>
    </dgm:pt>
    <dgm:pt modelId="{6750F00F-7176-4B5C-9CF6-C58E45532BE6}" type="pres">
      <dgm:prSet presAssocID="{0DB6F393-BA16-4E5A-8F15-8A4C57191F6B}" presName="rootText1" presStyleLbl="node0" presStyleIdx="0" presStyleCnt="1">
        <dgm:presLayoutVars>
          <dgm:chPref val="3"/>
        </dgm:presLayoutVars>
      </dgm:prSet>
      <dgm:spPr/>
      <dgm:t>
        <a:bodyPr/>
        <a:lstStyle/>
        <a:p>
          <a:endParaRPr lang="en-US"/>
        </a:p>
      </dgm:t>
    </dgm:pt>
    <dgm:pt modelId="{B531AACB-53A4-467A-B5F1-C95C1601C37E}" type="pres">
      <dgm:prSet presAssocID="{0DB6F393-BA16-4E5A-8F15-8A4C57191F6B}" presName="rootConnector1" presStyleLbl="node1" presStyleIdx="0" presStyleCnt="0"/>
      <dgm:spPr/>
      <dgm:t>
        <a:bodyPr/>
        <a:lstStyle/>
        <a:p>
          <a:endParaRPr lang="en-US"/>
        </a:p>
      </dgm:t>
    </dgm:pt>
    <dgm:pt modelId="{23ADCF01-F1CC-4C1B-84A8-729227D0072C}" type="pres">
      <dgm:prSet presAssocID="{0DB6F393-BA16-4E5A-8F15-8A4C57191F6B}" presName="hierChild2" presStyleCnt="0"/>
      <dgm:spPr/>
      <dgm:t>
        <a:bodyPr/>
        <a:lstStyle/>
        <a:p>
          <a:endParaRPr lang="en-US"/>
        </a:p>
      </dgm:t>
    </dgm:pt>
    <dgm:pt modelId="{480C8C9C-2CF1-47E1-B319-95FD5A805C95}" type="pres">
      <dgm:prSet presAssocID="{E5996F34-C6EF-4A1E-BD94-60283D0B5C6B}" presName="Name37" presStyleLbl="parChTrans1D2" presStyleIdx="0" presStyleCnt="2"/>
      <dgm:spPr/>
      <dgm:t>
        <a:bodyPr/>
        <a:lstStyle/>
        <a:p>
          <a:endParaRPr lang="en-US"/>
        </a:p>
      </dgm:t>
    </dgm:pt>
    <dgm:pt modelId="{2BA6DCB6-AE8F-4FD3-A420-0DFE3BC1B78A}" type="pres">
      <dgm:prSet presAssocID="{59CDA42A-2FD5-4199-8E34-C92A509FF412}" presName="hierRoot2" presStyleCnt="0">
        <dgm:presLayoutVars>
          <dgm:hierBranch val="init"/>
        </dgm:presLayoutVars>
      </dgm:prSet>
      <dgm:spPr/>
      <dgm:t>
        <a:bodyPr/>
        <a:lstStyle/>
        <a:p>
          <a:endParaRPr lang="en-US"/>
        </a:p>
      </dgm:t>
    </dgm:pt>
    <dgm:pt modelId="{AF798A21-7CE8-47DF-A975-44E9CC71E803}" type="pres">
      <dgm:prSet presAssocID="{59CDA42A-2FD5-4199-8E34-C92A509FF412}" presName="rootComposite" presStyleCnt="0"/>
      <dgm:spPr/>
      <dgm:t>
        <a:bodyPr/>
        <a:lstStyle/>
        <a:p>
          <a:endParaRPr lang="en-US"/>
        </a:p>
      </dgm:t>
    </dgm:pt>
    <dgm:pt modelId="{34B1C68D-20C9-4CEE-A369-639771428FAC}" type="pres">
      <dgm:prSet presAssocID="{59CDA42A-2FD5-4199-8E34-C92A509FF412}" presName="rootText" presStyleLbl="node2" presStyleIdx="0" presStyleCnt="2" custLinFactNeighborX="-31122" custLinFactNeighborY="-14783">
        <dgm:presLayoutVars>
          <dgm:chPref val="3"/>
        </dgm:presLayoutVars>
      </dgm:prSet>
      <dgm:spPr/>
      <dgm:t>
        <a:bodyPr/>
        <a:lstStyle/>
        <a:p>
          <a:endParaRPr lang="en-US"/>
        </a:p>
      </dgm:t>
    </dgm:pt>
    <dgm:pt modelId="{AEB6C7B1-A7B6-4AB0-9A25-0F9BB259C744}" type="pres">
      <dgm:prSet presAssocID="{59CDA42A-2FD5-4199-8E34-C92A509FF412}" presName="rootConnector" presStyleLbl="node2" presStyleIdx="0" presStyleCnt="2"/>
      <dgm:spPr/>
      <dgm:t>
        <a:bodyPr/>
        <a:lstStyle/>
        <a:p>
          <a:endParaRPr lang="en-US"/>
        </a:p>
      </dgm:t>
    </dgm:pt>
    <dgm:pt modelId="{834D9670-5316-4B6B-92EC-50EDECDE70C8}" type="pres">
      <dgm:prSet presAssocID="{59CDA42A-2FD5-4199-8E34-C92A509FF412}" presName="hierChild4" presStyleCnt="0"/>
      <dgm:spPr/>
      <dgm:t>
        <a:bodyPr/>
        <a:lstStyle/>
        <a:p>
          <a:endParaRPr lang="en-US"/>
        </a:p>
      </dgm:t>
    </dgm:pt>
    <dgm:pt modelId="{91155324-126A-48B8-8C2C-8B722CDE6DC4}" type="pres">
      <dgm:prSet presAssocID="{59CDA42A-2FD5-4199-8E34-C92A509FF412}" presName="hierChild5" presStyleCnt="0"/>
      <dgm:spPr/>
      <dgm:t>
        <a:bodyPr/>
        <a:lstStyle/>
        <a:p>
          <a:endParaRPr lang="en-US"/>
        </a:p>
      </dgm:t>
    </dgm:pt>
    <dgm:pt modelId="{1A537283-D68C-4876-8BA5-BA72D6DD7293}" type="pres">
      <dgm:prSet presAssocID="{DAEEA805-5570-4C81-86A2-194CA192D00F}" presName="Name37" presStyleLbl="parChTrans1D2" presStyleIdx="1" presStyleCnt="2"/>
      <dgm:spPr/>
      <dgm:t>
        <a:bodyPr/>
        <a:lstStyle/>
        <a:p>
          <a:endParaRPr lang="en-US"/>
        </a:p>
      </dgm:t>
    </dgm:pt>
    <dgm:pt modelId="{5282C318-EAB5-44C7-A3F0-8E27F53135D6}" type="pres">
      <dgm:prSet presAssocID="{6ED973E7-D3B8-4425-B652-897B53FD189F}" presName="hierRoot2" presStyleCnt="0">
        <dgm:presLayoutVars>
          <dgm:hierBranch val="init"/>
        </dgm:presLayoutVars>
      </dgm:prSet>
      <dgm:spPr/>
      <dgm:t>
        <a:bodyPr/>
        <a:lstStyle/>
        <a:p>
          <a:endParaRPr lang="en-US"/>
        </a:p>
      </dgm:t>
    </dgm:pt>
    <dgm:pt modelId="{E32B9B94-0ABF-4F93-8211-A35B541645D9}" type="pres">
      <dgm:prSet presAssocID="{6ED973E7-D3B8-4425-B652-897B53FD189F}" presName="rootComposite" presStyleCnt="0"/>
      <dgm:spPr/>
      <dgm:t>
        <a:bodyPr/>
        <a:lstStyle/>
        <a:p>
          <a:endParaRPr lang="en-US"/>
        </a:p>
      </dgm:t>
    </dgm:pt>
    <dgm:pt modelId="{31A9A2CC-D29A-4684-B20D-CC17F21C9E92}" type="pres">
      <dgm:prSet presAssocID="{6ED973E7-D3B8-4425-B652-897B53FD189F}" presName="rootText" presStyleLbl="node2" presStyleIdx="1" presStyleCnt="2" custLinFactNeighborX="24327" custLinFactNeighborY="-13400">
        <dgm:presLayoutVars>
          <dgm:chPref val="3"/>
        </dgm:presLayoutVars>
      </dgm:prSet>
      <dgm:spPr/>
      <dgm:t>
        <a:bodyPr/>
        <a:lstStyle/>
        <a:p>
          <a:endParaRPr lang="en-US"/>
        </a:p>
      </dgm:t>
    </dgm:pt>
    <dgm:pt modelId="{07B269DD-D4D6-4D7A-A5C5-126B31118929}" type="pres">
      <dgm:prSet presAssocID="{6ED973E7-D3B8-4425-B652-897B53FD189F}" presName="rootConnector" presStyleLbl="node2" presStyleIdx="1" presStyleCnt="2"/>
      <dgm:spPr/>
      <dgm:t>
        <a:bodyPr/>
        <a:lstStyle/>
        <a:p>
          <a:endParaRPr lang="en-US"/>
        </a:p>
      </dgm:t>
    </dgm:pt>
    <dgm:pt modelId="{8C4E54A8-26BE-459B-A34D-8D70A2BDEACA}" type="pres">
      <dgm:prSet presAssocID="{6ED973E7-D3B8-4425-B652-897B53FD189F}" presName="hierChild4" presStyleCnt="0"/>
      <dgm:spPr/>
      <dgm:t>
        <a:bodyPr/>
        <a:lstStyle/>
        <a:p>
          <a:endParaRPr lang="en-US"/>
        </a:p>
      </dgm:t>
    </dgm:pt>
    <dgm:pt modelId="{CE595853-A3B4-475A-B332-0ABE0DF82315}" type="pres">
      <dgm:prSet presAssocID="{6ED973E7-D3B8-4425-B652-897B53FD189F}" presName="hierChild5" presStyleCnt="0"/>
      <dgm:spPr/>
      <dgm:t>
        <a:bodyPr/>
        <a:lstStyle/>
        <a:p>
          <a:endParaRPr lang="en-US"/>
        </a:p>
      </dgm:t>
    </dgm:pt>
    <dgm:pt modelId="{B4D943AA-3EF9-41C6-B5D3-15830BFF4319}" type="pres">
      <dgm:prSet presAssocID="{0DB6F393-BA16-4E5A-8F15-8A4C57191F6B}" presName="hierChild3" presStyleCnt="0"/>
      <dgm:spPr/>
      <dgm:t>
        <a:bodyPr/>
        <a:lstStyle/>
        <a:p>
          <a:endParaRPr lang="en-US"/>
        </a:p>
      </dgm:t>
    </dgm:pt>
  </dgm:ptLst>
  <dgm:cxnLst>
    <dgm:cxn modelId="{9ADDB08A-4E8B-477A-8980-7C047E014EDD}" type="presOf" srcId="{6ED973E7-D3B8-4425-B652-897B53FD189F}" destId="{31A9A2CC-D29A-4684-B20D-CC17F21C9E92}" srcOrd="0" destOrd="0" presId="urn:microsoft.com/office/officeart/2005/8/layout/orgChart1"/>
    <dgm:cxn modelId="{C174EF48-81E8-4F5E-82C2-4DA89CC1EF94}" srcId="{0DB6F393-BA16-4E5A-8F15-8A4C57191F6B}" destId="{6ED973E7-D3B8-4425-B652-897B53FD189F}" srcOrd="1" destOrd="0" parTransId="{DAEEA805-5570-4C81-86A2-194CA192D00F}" sibTransId="{E145359C-E82E-4606-934C-80182AFD9B27}"/>
    <dgm:cxn modelId="{683C0D82-5BE7-473A-97F3-FDF4A6F9CA5E}" type="presOf" srcId="{0DB6F393-BA16-4E5A-8F15-8A4C57191F6B}" destId="{6750F00F-7176-4B5C-9CF6-C58E45532BE6}" srcOrd="0" destOrd="0" presId="urn:microsoft.com/office/officeart/2005/8/layout/orgChart1"/>
    <dgm:cxn modelId="{E52BC820-FFC4-4F83-A4B4-C2A160BE37C9}" type="presOf" srcId="{DAEEA805-5570-4C81-86A2-194CA192D00F}" destId="{1A537283-D68C-4876-8BA5-BA72D6DD7293}" srcOrd="0" destOrd="0" presId="urn:microsoft.com/office/officeart/2005/8/layout/orgChart1"/>
    <dgm:cxn modelId="{5260C88D-76B2-4299-B004-C8A4596AAA0C}" type="presOf" srcId="{E5996F34-C6EF-4A1E-BD94-60283D0B5C6B}" destId="{480C8C9C-2CF1-47E1-B319-95FD5A805C95}" srcOrd="0" destOrd="0" presId="urn:microsoft.com/office/officeart/2005/8/layout/orgChart1"/>
    <dgm:cxn modelId="{F2BA7174-F558-4D82-A23E-4D9066067CB3}" type="presOf" srcId="{0DB6F393-BA16-4E5A-8F15-8A4C57191F6B}" destId="{B531AACB-53A4-467A-B5F1-C95C1601C37E}" srcOrd="1" destOrd="0" presId="urn:microsoft.com/office/officeart/2005/8/layout/orgChart1"/>
    <dgm:cxn modelId="{E4791E9A-050C-4205-88D6-887474432DB6}" type="presOf" srcId="{C1AE9591-D703-452A-A90E-2EC02C9E3D45}" destId="{996E2068-6800-4E05-8BFB-80E2F53E8CAE}" srcOrd="0" destOrd="0" presId="urn:microsoft.com/office/officeart/2005/8/layout/orgChart1"/>
    <dgm:cxn modelId="{3C9727CA-5A52-40E6-BFA9-BA0B6C919058}" type="presOf" srcId="{59CDA42A-2FD5-4199-8E34-C92A509FF412}" destId="{AEB6C7B1-A7B6-4AB0-9A25-0F9BB259C744}" srcOrd="1" destOrd="0" presId="urn:microsoft.com/office/officeart/2005/8/layout/orgChart1"/>
    <dgm:cxn modelId="{F9D56366-BCFF-4BD1-9006-E79D1F6E5ADA}" type="presOf" srcId="{59CDA42A-2FD5-4199-8E34-C92A509FF412}" destId="{34B1C68D-20C9-4CEE-A369-639771428FAC}" srcOrd="0" destOrd="0" presId="urn:microsoft.com/office/officeart/2005/8/layout/orgChart1"/>
    <dgm:cxn modelId="{3C6DDC60-91A0-41D0-A01D-CBE55E2372F2}" type="presOf" srcId="{6ED973E7-D3B8-4425-B652-897B53FD189F}" destId="{07B269DD-D4D6-4D7A-A5C5-126B31118929}" srcOrd="1" destOrd="0" presId="urn:microsoft.com/office/officeart/2005/8/layout/orgChart1"/>
    <dgm:cxn modelId="{DA3789BB-EFAF-4998-9CF4-77D7FF26A47D}" srcId="{0DB6F393-BA16-4E5A-8F15-8A4C57191F6B}" destId="{59CDA42A-2FD5-4199-8E34-C92A509FF412}" srcOrd="0" destOrd="0" parTransId="{E5996F34-C6EF-4A1E-BD94-60283D0B5C6B}" sibTransId="{25C7F4DA-B1CD-4430-91EB-1A9D30AED786}"/>
    <dgm:cxn modelId="{D843FA2F-D996-4476-8741-2E7E87F8F2F4}" srcId="{C1AE9591-D703-452A-A90E-2EC02C9E3D45}" destId="{0DB6F393-BA16-4E5A-8F15-8A4C57191F6B}" srcOrd="0" destOrd="0" parTransId="{F3ABAE99-2EB1-4866-A5E8-25B0B085993E}" sibTransId="{57573CBA-1DB6-4D96-9180-8CEED0389A36}"/>
    <dgm:cxn modelId="{54245045-7A91-4BDF-975F-538AD292272D}" type="presParOf" srcId="{996E2068-6800-4E05-8BFB-80E2F53E8CAE}" destId="{8EE164A9-B043-450A-BB84-AE8D677494B9}" srcOrd="0" destOrd="0" presId="urn:microsoft.com/office/officeart/2005/8/layout/orgChart1"/>
    <dgm:cxn modelId="{1562C593-622C-40DE-A8EC-3150E3905F9F}" type="presParOf" srcId="{8EE164A9-B043-450A-BB84-AE8D677494B9}" destId="{4F2B0D97-C5BC-4409-A8AF-DA00F4C8EB51}" srcOrd="0" destOrd="0" presId="urn:microsoft.com/office/officeart/2005/8/layout/orgChart1"/>
    <dgm:cxn modelId="{88D24FA1-4C52-4872-9B05-850B2517F7AF}" type="presParOf" srcId="{4F2B0D97-C5BC-4409-A8AF-DA00F4C8EB51}" destId="{6750F00F-7176-4B5C-9CF6-C58E45532BE6}" srcOrd="0" destOrd="0" presId="urn:microsoft.com/office/officeart/2005/8/layout/orgChart1"/>
    <dgm:cxn modelId="{9D64888C-43ED-48AC-8DC6-C2E443B0B598}" type="presParOf" srcId="{4F2B0D97-C5BC-4409-A8AF-DA00F4C8EB51}" destId="{B531AACB-53A4-467A-B5F1-C95C1601C37E}" srcOrd="1" destOrd="0" presId="urn:microsoft.com/office/officeart/2005/8/layout/orgChart1"/>
    <dgm:cxn modelId="{278DF0D0-3F71-4227-9DC4-045F3D2E22E0}" type="presParOf" srcId="{8EE164A9-B043-450A-BB84-AE8D677494B9}" destId="{23ADCF01-F1CC-4C1B-84A8-729227D0072C}" srcOrd="1" destOrd="0" presId="urn:microsoft.com/office/officeart/2005/8/layout/orgChart1"/>
    <dgm:cxn modelId="{A23E73C3-65F0-4386-9E96-404F0211E6DA}" type="presParOf" srcId="{23ADCF01-F1CC-4C1B-84A8-729227D0072C}" destId="{480C8C9C-2CF1-47E1-B319-95FD5A805C95}" srcOrd="0" destOrd="0" presId="urn:microsoft.com/office/officeart/2005/8/layout/orgChart1"/>
    <dgm:cxn modelId="{1369BD73-6234-40E3-A7F1-4397995F4E73}" type="presParOf" srcId="{23ADCF01-F1CC-4C1B-84A8-729227D0072C}" destId="{2BA6DCB6-AE8F-4FD3-A420-0DFE3BC1B78A}" srcOrd="1" destOrd="0" presId="urn:microsoft.com/office/officeart/2005/8/layout/orgChart1"/>
    <dgm:cxn modelId="{5D62394A-16C1-4DB1-91C5-74CC01E9DB5E}" type="presParOf" srcId="{2BA6DCB6-AE8F-4FD3-A420-0DFE3BC1B78A}" destId="{AF798A21-7CE8-47DF-A975-44E9CC71E803}" srcOrd="0" destOrd="0" presId="urn:microsoft.com/office/officeart/2005/8/layout/orgChart1"/>
    <dgm:cxn modelId="{C43D8622-75FC-4A74-8FF2-964322D766B6}" type="presParOf" srcId="{AF798A21-7CE8-47DF-A975-44E9CC71E803}" destId="{34B1C68D-20C9-4CEE-A369-639771428FAC}" srcOrd="0" destOrd="0" presId="urn:microsoft.com/office/officeart/2005/8/layout/orgChart1"/>
    <dgm:cxn modelId="{C1C60B29-3C15-412C-B326-8C9E2EF7613D}" type="presParOf" srcId="{AF798A21-7CE8-47DF-A975-44E9CC71E803}" destId="{AEB6C7B1-A7B6-4AB0-9A25-0F9BB259C744}" srcOrd="1" destOrd="0" presId="urn:microsoft.com/office/officeart/2005/8/layout/orgChart1"/>
    <dgm:cxn modelId="{9F5138AE-FC6B-415E-A480-D6BD0BC3754F}" type="presParOf" srcId="{2BA6DCB6-AE8F-4FD3-A420-0DFE3BC1B78A}" destId="{834D9670-5316-4B6B-92EC-50EDECDE70C8}" srcOrd="1" destOrd="0" presId="urn:microsoft.com/office/officeart/2005/8/layout/orgChart1"/>
    <dgm:cxn modelId="{1539AB6F-522A-49E9-B4F2-AC8052037245}" type="presParOf" srcId="{2BA6DCB6-AE8F-4FD3-A420-0DFE3BC1B78A}" destId="{91155324-126A-48B8-8C2C-8B722CDE6DC4}" srcOrd="2" destOrd="0" presId="urn:microsoft.com/office/officeart/2005/8/layout/orgChart1"/>
    <dgm:cxn modelId="{CF35EB18-CC08-4A36-B262-2ECDAD1F184F}" type="presParOf" srcId="{23ADCF01-F1CC-4C1B-84A8-729227D0072C}" destId="{1A537283-D68C-4876-8BA5-BA72D6DD7293}" srcOrd="2" destOrd="0" presId="urn:microsoft.com/office/officeart/2005/8/layout/orgChart1"/>
    <dgm:cxn modelId="{2EBFA769-C78F-4DE4-8BFB-6357CAA11EA8}" type="presParOf" srcId="{23ADCF01-F1CC-4C1B-84A8-729227D0072C}" destId="{5282C318-EAB5-44C7-A3F0-8E27F53135D6}" srcOrd="3" destOrd="0" presId="urn:microsoft.com/office/officeart/2005/8/layout/orgChart1"/>
    <dgm:cxn modelId="{471F97EF-BE78-4FF2-A761-46C7D8912440}" type="presParOf" srcId="{5282C318-EAB5-44C7-A3F0-8E27F53135D6}" destId="{E32B9B94-0ABF-4F93-8211-A35B541645D9}" srcOrd="0" destOrd="0" presId="urn:microsoft.com/office/officeart/2005/8/layout/orgChart1"/>
    <dgm:cxn modelId="{A57F9A36-9806-417C-852A-463DAE697F9A}" type="presParOf" srcId="{E32B9B94-0ABF-4F93-8211-A35B541645D9}" destId="{31A9A2CC-D29A-4684-B20D-CC17F21C9E92}" srcOrd="0" destOrd="0" presId="urn:microsoft.com/office/officeart/2005/8/layout/orgChart1"/>
    <dgm:cxn modelId="{EC658035-ADA5-4C6D-B328-D19A5C384545}" type="presParOf" srcId="{E32B9B94-0ABF-4F93-8211-A35B541645D9}" destId="{07B269DD-D4D6-4D7A-A5C5-126B31118929}" srcOrd="1" destOrd="0" presId="urn:microsoft.com/office/officeart/2005/8/layout/orgChart1"/>
    <dgm:cxn modelId="{AECE8039-6111-4CC3-B472-2912D79F1138}" type="presParOf" srcId="{5282C318-EAB5-44C7-A3F0-8E27F53135D6}" destId="{8C4E54A8-26BE-459B-A34D-8D70A2BDEACA}" srcOrd="1" destOrd="0" presId="urn:microsoft.com/office/officeart/2005/8/layout/orgChart1"/>
    <dgm:cxn modelId="{D61F7746-9758-496E-9681-8B4E6F814DD9}" type="presParOf" srcId="{5282C318-EAB5-44C7-A3F0-8E27F53135D6}" destId="{CE595853-A3B4-475A-B332-0ABE0DF82315}" srcOrd="2" destOrd="0" presId="urn:microsoft.com/office/officeart/2005/8/layout/orgChart1"/>
    <dgm:cxn modelId="{97DEAA73-0DEC-4C5B-806F-259D762DF5AE}" type="presParOf" srcId="{8EE164A9-B043-450A-BB84-AE8D677494B9}" destId="{B4D943AA-3EF9-41C6-B5D3-15830BFF431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0658CC-3879-4155-A1CC-72D5871D6BF3}" type="doc">
      <dgm:prSet loTypeId="urn:microsoft.com/office/officeart/2005/8/layout/hierarchy4" loCatId="hierarchy" qsTypeId="urn:microsoft.com/office/officeart/2005/8/quickstyle/simple1" qsCatId="simple" csTypeId="urn:microsoft.com/office/officeart/2005/8/colors/colorful2" csCatId="colorful" phldr="1"/>
      <dgm:spPr/>
    </dgm:pt>
    <dgm:pt modelId="{39FCC288-E6B7-4A33-ACD4-F6A6063B22C7}">
      <dgm:prSet phldrT="[Text]"/>
      <dgm:spPr>
        <a:solidFill>
          <a:schemeClr val="accent3"/>
        </a:solidFill>
      </dgm:spPr>
      <dgm:t>
        <a:bodyPr/>
        <a:lstStyle/>
        <a:p>
          <a:r>
            <a:rPr lang="en-US" b="1" dirty="0" smtClean="0"/>
            <a:t>Quality Measures</a:t>
          </a:r>
          <a:endParaRPr lang="en-US" b="1" dirty="0"/>
        </a:p>
      </dgm:t>
    </dgm:pt>
    <dgm:pt modelId="{FDF7AC4E-A84C-45F2-BC9C-744FF47E2E2E}" type="parTrans" cxnId="{FA83B4D9-1915-4647-BAC4-A606EB7AE60E}">
      <dgm:prSet/>
      <dgm:spPr/>
      <dgm:t>
        <a:bodyPr/>
        <a:lstStyle/>
        <a:p>
          <a:endParaRPr lang="en-US" b="1"/>
        </a:p>
      </dgm:t>
    </dgm:pt>
    <dgm:pt modelId="{C0FB4D94-6FE1-4E38-8781-4E88032EBB60}" type="sibTrans" cxnId="{FA83B4D9-1915-4647-BAC4-A606EB7AE60E}">
      <dgm:prSet/>
      <dgm:spPr/>
      <dgm:t>
        <a:bodyPr/>
        <a:lstStyle/>
        <a:p>
          <a:endParaRPr lang="en-US" b="1"/>
        </a:p>
      </dgm:t>
    </dgm:pt>
    <dgm:pt modelId="{41B02D5C-F5D3-4643-9A4E-697674B8E473}">
      <dgm:prSet phldrT="[Text]"/>
      <dgm:spPr>
        <a:solidFill>
          <a:schemeClr val="accent2"/>
        </a:solidFill>
      </dgm:spPr>
      <dgm:t>
        <a:bodyPr/>
        <a:lstStyle/>
        <a:p>
          <a:r>
            <a:rPr lang="en-US" b="1" dirty="0" smtClean="0"/>
            <a:t>Clinical Practice Improvement Activities</a:t>
          </a:r>
          <a:endParaRPr lang="en-US" b="1" dirty="0"/>
        </a:p>
      </dgm:t>
    </dgm:pt>
    <dgm:pt modelId="{1F8FB172-B832-4E6E-9DEC-2CA38C40B67F}" type="parTrans" cxnId="{77CDC4DB-FB79-43C3-9DE6-D4723F07678A}">
      <dgm:prSet/>
      <dgm:spPr/>
      <dgm:t>
        <a:bodyPr/>
        <a:lstStyle/>
        <a:p>
          <a:endParaRPr lang="en-US" b="1"/>
        </a:p>
      </dgm:t>
    </dgm:pt>
    <dgm:pt modelId="{F3D15DB8-74D3-46FA-BA77-DE8EECCE9288}" type="sibTrans" cxnId="{77CDC4DB-FB79-43C3-9DE6-D4723F07678A}">
      <dgm:prSet/>
      <dgm:spPr/>
      <dgm:t>
        <a:bodyPr/>
        <a:lstStyle/>
        <a:p>
          <a:endParaRPr lang="en-US" b="1"/>
        </a:p>
      </dgm:t>
    </dgm:pt>
    <dgm:pt modelId="{F7CDFC9D-BE56-447A-95A6-26CC50609AE1}">
      <dgm:prSet phldrT="[Text]"/>
      <dgm:spPr>
        <a:solidFill>
          <a:schemeClr val="accent3"/>
        </a:solidFill>
      </dgm:spPr>
      <dgm:t>
        <a:bodyPr/>
        <a:lstStyle/>
        <a:p>
          <a:r>
            <a:rPr lang="en-US" b="1" dirty="0" smtClean="0"/>
            <a:t>Resource Use</a:t>
          </a:r>
          <a:endParaRPr lang="en-US" b="1" dirty="0"/>
        </a:p>
      </dgm:t>
    </dgm:pt>
    <dgm:pt modelId="{BCF64AB7-474A-41C6-9CAD-81C7CC288387}" type="parTrans" cxnId="{D8B83C46-DB2A-4D70-B867-6F61C2C6E9AC}">
      <dgm:prSet/>
      <dgm:spPr/>
      <dgm:t>
        <a:bodyPr/>
        <a:lstStyle/>
        <a:p>
          <a:endParaRPr lang="en-US" b="1"/>
        </a:p>
      </dgm:t>
    </dgm:pt>
    <dgm:pt modelId="{D8E93E8E-B9AC-4D11-B5E9-8E61A7E46AD3}" type="sibTrans" cxnId="{D8B83C46-DB2A-4D70-B867-6F61C2C6E9AC}">
      <dgm:prSet/>
      <dgm:spPr/>
      <dgm:t>
        <a:bodyPr/>
        <a:lstStyle/>
        <a:p>
          <a:endParaRPr lang="en-US" b="1"/>
        </a:p>
      </dgm:t>
    </dgm:pt>
    <dgm:pt modelId="{BC03D42C-BF27-4992-A70F-92F059B470A0}">
      <dgm:prSet phldrT="[Text]"/>
      <dgm:spPr/>
      <dgm:t>
        <a:bodyPr/>
        <a:lstStyle/>
        <a:p>
          <a:r>
            <a:rPr lang="en-US" b="1" dirty="0" smtClean="0"/>
            <a:t>Advancing Care Information</a:t>
          </a:r>
          <a:endParaRPr lang="en-US" b="1" dirty="0"/>
        </a:p>
      </dgm:t>
    </dgm:pt>
    <dgm:pt modelId="{0CBDCD55-87B1-44EB-89C6-4BD809BC43F8}" type="parTrans" cxnId="{39EDEE6B-03FA-4BD2-8C46-B4C6FE0766F0}">
      <dgm:prSet/>
      <dgm:spPr/>
      <dgm:t>
        <a:bodyPr/>
        <a:lstStyle/>
        <a:p>
          <a:endParaRPr lang="en-US" b="1"/>
        </a:p>
      </dgm:t>
    </dgm:pt>
    <dgm:pt modelId="{3050D1EE-22F8-48D0-A2F1-270EA31786E4}" type="sibTrans" cxnId="{39EDEE6B-03FA-4BD2-8C46-B4C6FE0766F0}">
      <dgm:prSet/>
      <dgm:spPr/>
      <dgm:t>
        <a:bodyPr/>
        <a:lstStyle/>
        <a:p>
          <a:endParaRPr lang="en-US" b="1"/>
        </a:p>
      </dgm:t>
    </dgm:pt>
    <dgm:pt modelId="{AE5E4AB8-D554-426F-B09F-F75087474C03}">
      <dgm:prSet phldrT="[Text]"/>
      <dgm:spPr/>
      <dgm:t>
        <a:bodyPr/>
        <a:lstStyle/>
        <a:p>
          <a:r>
            <a:rPr lang="en-US" b="1" dirty="0" smtClean="0"/>
            <a:t>Merit-Based Incentive Payment System</a:t>
          </a:r>
          <a:endParaRPr lang="en-US" b="1" dirty="0"/>
        </a:p>
      </dgm:t>
    </dgm:pt>
    <dgm:pt modelId="{A4B16486-40A8-4652-916B-9319F135A41E}" type="parTrans" cxnId="{6FF589BA-4CDD-4783-AAA9-CF4874F67889}">
      <dgm:prSet/>
      <dgm:spPr/>
      <dgm:t>
        <a:bodyPr/>
        <a:lstStyle/>
        <a:p>
          <a:endParaRPr lang="en-US" b="1"/>
        </a:p>
      </dgm:t>
    </dgm:pt>
    <dgm:pt modelId="{12DB6993-3077-458E-996D-D6383DC321EA}" type="sibTrans" cxnId="{6FF589BA-4CDD-4783-AAA9-CF4874F67889}">
      <dgm:prSet/>
      <dgm:spPr/>
      <dgm:t>
        <a:bodyPr/>
        <a:lstStyle/>
        <a:p>
          <a:endParaRPr lang="en-US" b="1"/>
        </a:p>
      </dgm:t>
    </dgm:pt>
    <dgm:pt modelId="{C87D7263-F2DF-44B5-B3F3-93CA8624C58E}" type="pres">
      <dgm:prSet presAssocID="{B00658CC-3879-4155-A1CC-72D5871D6BF3}" presName="Name0" presStyleCnt="0">
        <dgm:presLayoutVars>
          <dgm:chPref val="1"/>
          <dgm:dir/>
          <dgm:animOne val="branch"/>
          <dgm:animLvl val="lvl"/>
          <dgm:resizeHandles/>
        </dgm:presLayoutVars>
      </dgm:prSet>
      <dgm:spPr/>
    </dgm:pt>
    <dgm:pt modelId="{2B7E5806-0788-44FA-94A0-05189470C8F0}" type="pres">
      <dgm:prSet presAssocID="{AE5E4AB8-D554-426F-B09F-F75087474C03}" presName="vertOne" presStyleCnt="0"/>
      <dgm:spPr/>
    </dgm:pt>
    <dgm:pt modelId="{858528C8-8B7C-4CB2-A802-214CA38B473F}" type="pres">
      <dgm:prSet presAssocID="{AE5E4AB8-D554-426F-B09F-F75087474C03}" presName="txOne" presStyleLbl="node0" presStyleIdx="0" presStyleCnt="1">
        <dgm:presLayoutVars>
          <dgm:chPref val="3"/>
        </dgm:presLayoutVars>
      </dgm:prSet>
      <dgm:spPr/>
      <dgm:t>
        <a:bodyPr/>
        <a:lstStyle/>
        <a:p>
          <a:endParaRPr lang="en-US"/>
        </a:p>
      </dgm:t>
    </dgm:pt>
    <dgm:pt modelId="{2B5E93BD-904B-47AE-8348-8C55FC91ED64}" type="pres">
      <dgm:prSet presAssocID="{AE5E4AB8-D554-426F-B09F-F75087474C03}" presName="parTransOne" presStyleCnt="0"/>
      <dgm:spPr/>
    </dgm:pt>
    <dgm:pt modelId="{EF7F5228-DD3F-4EAD-BBA0-5A65AB6F1D9C}" type="pres">
      <dgm:prSet presAssocID="{AE5E4AB8-D554-426F-B09F-F75087474C03}" presName="horzOne" presStyleCnt="0"/>
      <dgm:spPr/>
    </dgm:pt>
    <dgm:pt modelId="{D793F204-2013-4760-B284-7D5ECEA4B4CF}" type="pres">
      <dgm:prSet presAssocID="{39FCC288-E6B7-4A33-ACD4-F6A6063B22C7}" presName="vertTwo" presStyleCnt="0"/>
      <dgm:spPr/>
    </dgm:pt>
    <dgm:pt modelId="{0EE32BBC-B714-4EE9-B471-6F7896A36620}" type="pres">
      <dgm:prSet presAssocID="{39FCC288-E6B7-4A33-ACD4-F6A6063B22C7}" presName="txTwo" presStyleLbl="node2" presStyleIdx="0" presStyleCnt="4">
        <dgm:presLayoutVars>
          <dgm:chPref val="3"/>
        </dgm:presLayoutVars>
      </dgm:prSet>
      <dgm:spPr/>
      <dgm:t>
        <a:bodyPr/>
        <a:lstStyle/>
        <a:p>
          <a:endParaRPr lang="en-US"/>
        </a:p>
      </dgm:t>
    </dgm:pt>
    <dgm:pt modelId="{014EF947-C5A8-4558-BAFF-DB51B32D7D40}" type="pres">
      <dgm:prSet presAssocID="{39FCC288-E6B7-4A33-ACD4-F6A6063B22C7}" presName="horzTwo" presStyleCnt="0"/>
      <dgm:spPr/>
    </dgm:pt>
    <dgm:pt modelId="{E821454C-256D-465C-966C-5ED74CB3D7A7}" type="pres">
      <dgm:prSet presAssocID="{C0FB4D94-6FE1-4E38-8781-4E88032EBB60}" presName="sibSpaceTwo" presStyleCnt="0"/>
      <dgm:spPr/>
    </dgm:pt>
    <dgm:pt modelId="{01739535-2950-40A0-AF26-7D4665A96EA9}" type="pres">
      <dgm:prSet presAssocID="{F7CDFC9D-BE56-447A-95A6-26CC50609AE1}" presName="vertTwo" presStyleCnt="0"/>
      <dgm:spPr/>
    </dgm:pt>
    <dgm:pt modelId="{8497AA8B-EA7E-480E-988A-BC6ECF6EC78F}" type="pres">
      <dgm:prSet presAssocID="{F7CDFC9D-BE56-447A-95A6-26CC50609AE1}" presName="txTwo" presStyleLbl="node2" presStyleIdx="1" presStyleCnt="4">
        <dgm:presLayoutVars>
          <dgm:chPref val="3"/>
        </dgm:presLayoutVars>
      </dgm:prSet>
      <dgm:spPr/>
      <dgm:t>
        <a:bodyPr/>
        <a:lstStyle/>
        <a:p>
          <a:endParaRPr lang="en-US"/>
        </a:p>
      </dgm:t>
    </dgm:pt>
    <dgm:pt modelId="{161876F5-430C-4E1C-8A00-324B96BACC8A}" type="pres">
      <dgm:prSet presAssocID="{F7CDFC9D-BE56-447A-95A6-26CC50609AE1}" presName="horzTwo" presStyleCnt="0"/>
      <dgm:spPr/>
    </dgm:pt>
    <dgm:pt modelId="{61C9D124-0708-46AF-A58D-F02EDE8B98BD}" type="pres">
      <dgm:prSet presAssocID="{D8E93E8E-B9AC-4D11-B5E9-8E61A7E46AD3}" presName="sibSpaceTwo" presStyleCnt="0"/>
      <dgm:spPr/>
    </dgm:pt>
    <dgm:pt modelId="{31CF2A5D-8A6C-4F4D-8AAB-4E6D440E33E3}" type="pres">
      <dgm:prSet presAssocID="{41B02D5C-F5D3-4643-9A4E-697674B8E473}" presName="vertTwo" presStyleCnt="0"/>
      <dgm:spPr/>
    </dgm:pt>
    <dgm:pt modelId="{1C4E169B-5BA3-4D63-9056-193502DB22F0}" type="pres">
      <dgm:prSet presAssocID="{41B02D5C-F5D3-4643-9A4E-697674B8E473}" presName="txTwo" presStyleLbl="node2" presStyleIdx="2" presStyleCnt="4">
        <dgm:presLayoutVars>
          <dgm:chPref val="3"/>
        </dgm:presLayoutVars>
      </dgm:prSet>
      <dgm:spPr/>
      <dgm:t>
        <a:bodyPr/>
        <a:lstStyle/>
        <a:p>
          <a:endParaRPr lang="en-US"/>
        </a:p>
      </dgm:t>
    </dgm:pt>
    <dgm:pt modelId="{0CB827E9-0369-49FD-8639-20AAB7E492C4}" type="pres">
      <dgm:prSet presAssocID="{41B02D5C-F5D3-4643-9A4E-697674B8E473}" presName="horzTwo" presStyleCnt="0"/>
      <dgm:spPr/>
    </dgm:pt>
    <dgm:pt modelId="{4EB6D0FA-080F-4892-BFF4-DCF5F67CC66F}" type="pres">
      <dgm:prSet presAssocID="{F3D15DB8-74D3-46FA-BA77-DE8EECCE9288}" presName="sibSpaceTwo" presStyleCnt="0"/>
      <dgm:spPr/>
    </dgm:pt>
    <dgm:pt modelId="{C8464BC1-3524-4B00-AE5A-379DC0A06105}" type="pres">
      <dgm:prSet presAssocID="{BC03D42C-BF27-4992-A70F-92F059B470A0}" presName="vertTwo" presStyleCnt="0"/>
      <dgm:spPr/>
    </dgm:pt>
    <dgm:pt modelId="{D0940575-D70D-45A2-9450-120B9C1974DA}" type="pres">
      <dgm:prSet presAssocID="{BC03D42C-BF27-4992-A70F-92F059B470A0}" presName="txTwo" presStyleLbl="node2" presStyleIdx="3" presStyleCnt="4">
        <dgm:presLayoutVars>
          <dgm:chPref val="3"/>
        </dgm:presLayoutVars>
      </dgm:prSet>
      <dgm:spPr/>
      <dgm:t>
        <a:bodyPr/>
        <a:lstStyle/>
        <a:p>
          <a:endParaRPr lang="en-US"/>
        </a:p>
      </dgm:t>
    </dgm:pt>
    <dgm:pt modelId="{915A5038-AB16-430A-AD29-D0A37F24F55B}" type="pres">
      <dgm:prSet presAssocID="{BC03D42C-BF27-4992-A70F-92F059B470A0}" presName="horzTwo" presStyleCnt="0"/>
      <dgm:spPr/>
    </dgm:pt>
  </dgm:ptLst>
  <dgm:cxnLst>
    <dgm:cxn modelId="{EDAFDB85-2F99-4769-B0CA-481974F411D4}" type="presOf" srcId="{AE5E4AB8-D554-426F-B09F-F75087474C03}" destId="{858528C8-8B7C-4CB2-A802-214CA38B473F}" srcOrd="0" destOrd="0" presId="urn:microsoft.com/office/officeart/2005/8/layout/hierarchy4"/>
    <dgm:cxn modelId="{6FF589BA-4CDD-4783-AAA9-CF4874F67889}" srcId="{B00658CC-3879-4155-A1CC-72D5871D6BF3}" destId="{AE5E4AB8-D554-426F-B09F-F75087474C03}" srcOrd="0" destOrd="0" parTransId="{A4B16486-40A8-4652-916B-9319F135A41E}" sibTransId="{12DB6993-3077-458E-996D-D6383DC321EA}"/>
    <dgm:cxn modelId="{FA83B4D9-1915-4647-BAC4-A606EB7AE60E}" srcId="{AE5E4AB8-D554-426F-B09F-F75087474C03}" destId="{39FCC288-E6B7-4A33-ACD4-F6A6063B22C7}" srcOrd="0" destOrd="0" parTransId="{FDF7AC4E-A84C-45F2-BC9C-744FF47E2E2E}" sibTransId="{C0FB4D94-6FE1-4E38-8781-4E88032EBB60}"/>
    <dgm:cxn modelId="{730E8CAD-2879-4229-ADA4-0C869164562D}" type="presOf" srcId="{39FCC288-E6B7-4A33-ACD4-F6A6063B22C7}" destId="{0EE32BBC-B714-4EE9-B471-6F7896A36620}" srcOrd="0" destOrd="0" presId="urn:microsoft.com/office/officeart/2005/8/layout/hierarchy4"/>
    <dgm:cxn modelId="{896431A8-3C27-4D62-8CCB-DF07BEBE55EA}" type="presOf" srcId="{F7CDFC9D-BE56-447A-95A6-26CC50609AE1}" destId="{8497AA8B-EA7E-480E-988A-BC6ECF6EC78F}" srcOrd="0" destOrd="0" presId="urn:microsoft.com/office/officeart/2005/8/layout/hierarchy4"/>
    <dgm:cxn modelId="{39B9C184-A6E1-4182-9016-C2DF5B63FCC0}" type="presOf" srcId="{BC03D42C-BF27-4992-A70F-92F059B470A0}" destId="{D0940575-D70D-45A2-9450-120B9C1974DA}" srcOrd="0" destOrd="0" presId="urn:microsoft.com/office/officeart/2005/8/layout/hierarchy4"/>
    <dgm:cxn modelId="{D8B83C46-DB2A-4D70-B867-6F61C2C6E9AC}" srcId="{AE5E4AB8-D554-426F-B09F-F75087474C03}" destId="{F7CDFC9D-BE56-447A-95A6-26CC50609AE1}" srcOrd="1" destOrd="0" parTransId="{BCF64AB7-474A-41C6-9CAD-81C7CC288387}" sibTransId="{D8E93E8E-B9AC-4D11-B5E9-8E61A7E46AD3}"/>
    <dgm:cxn modelId="{39EDEE6B-03FA-4BD2-8C46-B4C6FE0766F0}" srcId="{AE5E4AB8-D554-426F-B09F-F75087474C03}" destId="{BC03D42C-BF27-4992-A70F-92F059B470A0}" srcOrd="3" destOrd="0" parTransId="{0CBDCD55-87B1-44EB-89C6-4BD809BC43F8}" sibTransId="{3050D1EE-22F8-48D0-A2F1-270EA31786E4}"/>
    <dgm:cxn modelId="{1467035E-3F00-4AAD-AEAA-F42120392B5F}" type="presOf" srcId="{B00658CC-3879-4155-A1CC-72D5871D6BF3}" destId="{C87D7263-F2DF-44B5-B3F3-93CA8624C58E}" srcOrd="0" destOrd="0" presId="urn:microsoft.com/office/officeart/2005/8/layout/hierarchy4"/>
    <dgm:cxn modelId="{3CD9B73C-02AE-4C19-A221-E58AAA3FB680}" type="presOf" srcId="{41B02D5C-F5D3-4643-9A4E-697674B8E473}" destId="{1C4E169B-5BA3-4D63-9056-193502DB22F0}" srcOrd="0" destOrd="0" presId="urn:microsoft.com/office/officeart/2005/8/layout/hierarchy4"/>
    <dgm:cxn modelId="{77CDC4DB-FB79-43C3-9DE6-D4723F07678A}" srcId="{AE5E4AB8-D554-426F-B09F-F75087474C03}" destId="{41B02D5C-F5D3-4643-9A4E-697674B8E473}" srcOrd="2" destOrd="0" parTransId="{1F8FB172-B832-4E6E-9DEC-2CA38C40B67F}" sibTransId="{F3D15DB8-74D3-46FA-BA77-DE8EECCE9288}"/>
    <dgm:cxn modelId="{6CF7FA37-F68C-49AB-8236-0ADA89F223C3}" type="presParOf" srcId="{C87D7263-F2DF-44B5-B3F3-93CA8624C58E}" destId="{2B7E5806-0788-44FA-94A0-05189470C8F0}" srcOrd="0" destOrd="0" presId="urn:microsoft.com/office/officeart/2005/8/layout/hierarchy4"/>
    <dgm:cxn modelId="{D263C32D-1283-4D81-9F27-5F25B7AFBFC9}" type="presParOf" srcId="{2B7E5806-0788-44FA-94A0-05189470C8F0}" destId="{858528C8-8B7C-4CB2-A802-214CA38B473F}" srcOrd="0" destOrd="0" presId="urn:microsoft.com/office/officeart/2005/8/layout/hierarchy4"/>
    <dgm:cxn modelId="{C4DC90D4-ABDF-4C02-A4D4-E45BADECE121}" type="presParOf" srcId="{2B7E5806-0788-44FA-94A0-05189470C8F0}" destId="{2B5E93BD-904B-47AE-8348-8C55FC91ED64}" srcOrd="1" destOrd="0" presId="urn:microsoft.com/office/officeart/2005/8/layout/hierarchy4"/>
    <dgm:cxn modelId="{4B6603B6-5F2F-4050-AEC0-31600A519FA2}" type="presParOf" srcId="{2B7E5806-0788-44FA-94A0-05189470C8F0}" destId="{EF7F5228-DD3F-4EAD-BBA0-5A65AB6F1D9C}" srcOrd="2" destOrd="0" presId="urn:microsoft.com/office/officeart/2005/8/layout/hierarchy4"/>
    <dgm:cxn modelId="{1C5B8BF4-B8FC-4EF0-A77B-92A572853DFB}" type="presParOf" srcId="{EF7F5228-DD3F-4EAD-BBA0-5A65AB6F1D9C}" destId="{D793F204-2013-4760-B284-7D5ECEA4B4CF}" srcOrd="0" destOrd="0" presId="urn:microsoft.com/office/officeart/2005/8/layout/hierarchy4"/>
    <dgm:cxn modelId="{1CB168B9-0AD3-407E-922A-BD0C194DC44F}" type="presParOf" srcId="{D793F204-2013-4760-B284-7D5ECEA4B4CF}" destId="{0EE32BBC-B714-4EE9-B471-6F7896A36620}" srcOrd="0" destOrd="0" presId="urn:microsoft.com/office/officeart/2005/8/layout/hierarchy4"/>
    <dgm:cxn modelId="{6412F729-F0B9-4745-B204-AC252BEE6DD7}" type="presParOf" srcId="{D793F204-2013-4760-B284-7D5ECEA4B4CF}" destId="{014EF947-C5A8-4558-BAFF-DB51B32D7D40}" srcOrd="1" destOrd="0" presId="urn:microsoft.com/office/officeart/2005/8/layout/hierarchy4"/>
    <dgm:cxn modelId="{DD00694B-B6F8-42AD-BEA2-2A9CD3D86766}" type="presParOf" srcId="{EF7F5228-DD3F-4EAD-BBA0-5A65AB6F1D9C}" destId="{E821454C-256D-465C-966C-5ED74CB3D7A7}" srcOrd="1" destOrd="0" presId="urn:microsoft.com/office/officeart/2005/8/layout/hierarchy4"/>
    <dgm:cxn modelId="{2AF37B57-D577-4CEA-8640-94C19179E70A}" type="presParOf" srcId="{EF7F5228-DD3F-4EAD-BBA0-5A65AB6F1D9C}" destId="{01739535-2950-40A0-AF26-7D4665A96EA9}" srcOrd="2" destOrd="0" presId="urn:microsoft.com/office/officeart/2005/8/layout/hierarchy4"/>
    <dgm:cxn modelId="{B0A6E922-4498-49BC-A4E1-A061DEF5AA0A}" type="presParOf" srcId="{01739535-2950-40A0-AF26-7D4665A96EA9}" destId="{8497AA8B-EA7E-480E-988A-BC6ECF6EC78F}" srcOrd="0" destOrd="0" presId="urn:microsoft.com/office/officeart/2005/8/layout/hierarchy4"/>
    <dgm:cxn modelId="{ECADC9F6-769B-443F-99C9-967C016BA1A1}" type="presParOf" srcId="{01739535-2950-40A0-AF26-7D4665A96EA9}" destId="{161876F5-430C-4E1C-8A00-324B96BACC8A}" srcOrd="1" destOrd="0" presId="urn:microsoft.com/office/officeart/2005/8/layout/hierarchy4"/>
    <dgm:cxn modelId="{C2309FE5-35B3-4E37-9D1D-EC2F1C8754AD}" type="presParOf" srcId="{EF7F5228-DD3F-4EAD-BBA0-5A65AB6F1D9C}" destId="{61C9D124-0708-46AF-A58D-F02EDE8B98BD}" srcOrd="3" destOrd="0" presId="urn:microsoft.com/office/officeart/2005/8/layout/hierarchy4"/>
    <dgm:cxn modelId="{CA898F9C-A8C0-476B-9602-343BA077D95F}" type="presParOf" srcId="{EF7F5228-DD3F-4EAD-BBA0-5A65AB6F1D9C}" destId="{31CF2A5D-8A6C-4F4D-8AAB-4E6D440E33E3}" srcOrd="4" destOrd="0" presId="urn:microsoft.com/office/officeart/2005/8/layout/hierarchy4"/>
    <dgm:cxn modelId="{6EADD264-0899-4093-AB5C-E044FFB276E8}" type="presParOf" srcId="{31CF2A5D-8A6C-4F4D-8AAB-4E6D440E33E3}" destId="{1C4E169B-5BA3-4D63-9056-193502DB22F0}" srcOrd="0" destOrd="0" presId="urn:microsoft.com/office/officeart/2005/8/layout/hierarchy4"/>
    <dgm:cxn modelId="{88CE5381-0E6C-4028-AAF8-54339015726D}" type="presParOf" srcId="{31CF2A5D-8A6C-4F4D-8AAB-4E6D440E33E3}" destId="{0CB827E9-0369-49FD-8639-20AAB7E492C4}" srcOrd="1" destOrd="0" presId="urn:microsoft.com/office/officeart/2005/8/layout/hierarchy4"/>
    <dgm:cxn modelId="{A179922D-25E1-4079-81AD-BCBE5780DD15}" type="presParOf" srcId="{EF7F5228-DD3F-4EAD-BBA0-5A65AB6F1D9C}" destId="{4EB6D0FA-080F-4892-BFF4-DCF5F67CC66F}" srcOrd="5" destOrd="0" presId="urn:microsoft.com/office/officeart/2005/8/layout/hierarchy4"/>
    <dgm:cxn modelId="{E0307641-D57B-418E-B0A3-16C173DBFD0B}" type="presParOf" srcId="{EF7F5228-DD3F-4EAD-BBA0-5A65AB6F1D9C}" destId="{C8464BC1-3524-4B00-AE5A-379DC0A06105}" srcOrd="6" destOrd="0" presId="urn:microsoft.com/office/officeart/2005/8/layout/hierarchy4"/>
    <dgm:cxn modelId="{D40D861D-EC69-4C16-B2C3-28AD3CF008F7}" type="presParOf" srcId="{C8464BC1-3524-4B00-AE5A-379DC0A06105}" destId="{D0940575-D70D-45A2-9450-120B9C1974DA}" srcOrd="0" destOrd="0" presId="urn:microsoft.com/office/officeart/2005/8/layout/hierarchy4"/>
    <dgm:cxn modelId="{3716D553-BC52-4E39-AAA8-817A4D884A05}" type="presParOf" srcId="{C8464BC1-3524-4B00-AE5A-379DC0A06105}" destId="{915A5038-AB16-430A-AD29-D0A37F24F55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0658CC-3879-4155-A1CC-72D5871D6BF3}" type="doc">
      <dgm:prSet loTypeId="urn:microsoft.com/office/officeart/2005/8/layout/hierarchy4" loCatId="hierarchy" qsTypeId="urn:microsoft.com/office/officeart/2005/8/quickstyle/simple1" qsCatId="simple" csTypeId="urn:microsoft.com/office/officeart/2005/8/colors/colorful2" csCatId="colorful" phldr="1"/>
      <dgm:spPr/>
    </dgm:pt>
    <dgm:pt modelId="{39FCC288-E6B7-4A33-ACD4-F6A6063B22C7}">
      <dgm:prSet phldrT="[Text]"/>
      <dgm:spPr>
        <a:solidFill>
          <a:schemeClr val="accent3"/>
        </a:solidFill>
      </dgm:spPr>
      <dgm:t>
        <a:bodyPr/>
        <a:lstStyle/>
        <a:p>
          <a:r>
            <a:rPr lang="en-US" b="1" dirty="0" smtClean="0"/>
            <a:t>Quality Measures</a:t>
          </a:r>
          <a:endParaRPr lang="en-US" b="1" dirty="0"/>
        </a:p>
      </dgm:t>
    </dgm:pt>
    <dgm:pt modelId="{FDF7AC4E-A84C-45F2-BC9C-744FF47E2E2E}" type="parTrans" cxnId="{FA83B4D9-1915-4647-BAC4-A606EB7AE60E}">
      <dgm:prSet/>
      <dgm:spPr/>
      <dgm:t>
        <a:bodyPr/>
        <a:lstStyle/>
        <a:p>
          <a:endParaRPr lang="en-US" b="1"/>
        </a:p>
      </dgm:t>
    </dgm:pt>
    <dgm:pt modelId="{C0FB4D94-6FE1-4E38-8781-4E88032EBB60}" type="sibTrans" cxnId="{FA83B4D9-1915-4647-BAC4-A606EB7AE60E}">
      <dgm:prSet/>
      <dgm:spPr/>
      <dgm:t>
        <a:bodyPr/>
        <a:lstStyle/>
        <a:p>
          <a:endParaRPr lang="en-US" b="1"/>
        </a:p>
      </dgm:t>
    </dgm:pt>
    <dgm:pt modelId="{41B02D5C-F5D3-4643-9A4E-697674B8E473}">
      <dgm:prSet phldrT="[Text]"/>
      <dgm:spPr>
        <a:solidFill>
          <a:schemeClr val="accent3"/>
        </a:solidFill>
      </dgm:spPr>
      <dgm:t>
        <a:bodyPr/>
        <a:lstStyle/>
        <a:p>
          <a:r>
            <a:rPr lang="en-US" b="1" dirty="0" smtClean="0"/>
            <a:t>Clinical Practice Improvement Activities</a:t>
          </a:r>
          <a:endParaRPr lang="en-US" b="1" dirty="0"/>
        </a:p>
      </dgm:t>
    </dgm:pt>
    <dgm:pt modelId="{1F8FB172-B832-4E6E-9DEC-2CA38C40B67F}" type="parTrans" cxnId="{77CDC4DB-FB79-43C3-9DE6-D4723F07678A}">
      <dgm:prSet/>
      <dgm:spPr/>
      <dgm:t>
        <a:bodyPr/>
        <a:lstStyle/>
        <a:p>
          <a:endParaRPr lang="en-US" b="1"/>
        </a:p>
      </dgm:t>
    </dgm:pt>
    <dgm:pt modelId="{F3D15DB8-74D3-46FA-BA77-DE8EECCE9288}" type="sibTrans" cxnId="{77CDC4DB-FB79-43C3-9DE6-D4723F07678A}">
      <dgm:prSet/>
      <dgm:spPr/>
      <dgm:t>
        <a:bodyPr/>
        <a:lstStyle/>
        <a:p>
          <a:endParaRPr lang="en-US" b="1"/>
        </a:p>
      </dgm:t>
    </dgm:pt>
    <dgm:pt modelId="{F7CDFC9D-BE56-447A-95A6-26CC50609AE1}">
      <dgm:prSet phldrT="[Text]"/>
      <dgm:spPr>
        <a:solidFill>
          <a:schemeClr val="accent3"/>
        </a:solidFill>
      </dgm:spPr>
      <dgm:t>
        <a:bodyPr/>
        <a:lstStyle/>
        <a:p>
          <a:r>
            <a:rPr lang="en-US" b="1" dirty="0" smtClean="0"/>
            <a:t>Resource Use</a:t>
          </a:r>
          <a:endParaRPr lang="en-US" b="1" dirty="0"/>
        </a:p>
      </dgm:t>
    </dgm:pt>
    <dgm:pt modelId="{BCF64AB7-474A-41C6-9CAD-81C7CC288387}" type="parTrans" cxnId="{D8B83C46-DB2A-4D70-B867-6F61C2C6E9AC}">
      <dgm:prSet/>
      <dgm:spPr/>
      <dgm:t>
        <a:bodyPr/>
        <a:lstStyle/>
        <a:p>
          <a:endParaRPr lang="en-US" b="1"/>
        </a:p>
      </dgm:t>
    </dgm:pt>
    <dgm:pt modelId="{D8E93E8E-B9AC-4D11-B5E9-8E61A7E46AD3}" type="sibTrans" cxnId="{D8B83C46-DB2A-4D70-B867-6F61C2C6E9AC}">
      <dgm:prSet/>
      <dgm:spPr/>
      <dgm:t>
        <a:bodyPr/>
        <a:lstStyle/>
        <a:p>
          <a:endParaRPr lang="en-US" b="1"/>
        </a:p>
      </dgm:t>
    </dgm:pt>
    <dgm:pt modelId="{BC03D42C-BF27-4992-A70F-92F059B470A0}">
      <dgm:prSet phldrT="[Text]"/>
      <dgm:spPr>
        <a:solidFill>
          <a:schemeClr val="accent2"/>
        </a:solidFill>
      </dgm:spPr>
      <dgm:t>
        <a:bodyPr/>
        <a:lstStyle/>
        <a:p>
          <a:r>
            <a:rPr lang="en-US" b="1" dirty="0" smtClean="0"/>
            <a:t>Advancing Care Information</a:t>
          </a:r>
          <a:endParaRPr lang="en-US" b="1" dirty="0"/>
        </a:p>
      </dgm:t>
    </dgm:pt>
    <dgm:pt modelId="{0CBDCD55-87B1-44EB-89C6-4BD809BC43F8}" type="parTrans" cxnId="{39EDEE6B-03FA-4BD2-8C46-B4C6FE0766F0}">
      <dgm:prSet/>
      <dgm:spPr/>
      <dgm:t>
        <a:bodyPr/>
        <a:lstStyle/>
        <a:p>
          <a:endParaRPr lang="en-US" b="1"/>
        </a:p>
      </dgm:t>
    </dgm:pt>
    <dgm:pt modelId="{3050D1EE-22F8-48D0-A2F1-270EA31786E4}" type="sibTrans" cxnId="{39EDEE6B-03FA-4BD2-8C46-B4C6FE0766F0}">
      <dgm:prSet/>
      <dgm:spPr/>
      <dgm:t>
        <a:bodyPr/>
        <a:lstStyle/>
        <a:p>
          <a:endParaRPr lang="en-US" b="1"/>
        </a:p>
      </dgm:t>
    </dgm:pt>
    <dgm:pt modelId="{AE5E4AB8-D554-426F-B09F-F75087474C03}">
      <dgm:prSet phldrT="[Text]"/>
      <dgm:spPr/>
      <dgm:t>
        <a:bodyPr/>
        <a:lstStyle/>
        <a:p>
          <a:r>
            <a:rPr lang="en-US" b="1" dirty="0" smtClean="0"/>
            <a:t>Merit-Based Incentive Payment System</a:t>
          </a:r>
          <a:endParaRPr lang="en-US" b="1" dirty="0"/>
        </a:p>
      </dgm:t>
    </dgm:pt>
    <dgm:pt modelId="{A4B16486-40A8-4652-916B-9319F135A41E}" type="parTrans" cxnId="{6FF589BA-4CDD-4783-AAA9-CF4874F67889}">
      <dgm:prSet/>
      <dgm:spPr/>
      <dgm:t>
        <a:bodyPr/>
        <a:lstStyle/>
        <a:p>
          <a:endParaRPr lang="en-US" b="1"/>
        </a:p>
      </dgm:t>
    </dgm:pt>
    <dgm:pt modelId="{12DB6993-3077-458E-996D-D6383DC321EA}" type="sibTrans" cxnId="{6FF589BA-4CDD-4783-AAA9-CF4874F67889}">
      <dgm:prSet/>
      <dgm:spPr/>
      <dgm:t>
        <a:bodyPr/>
        <a:lstStyle/>
        <a:p>
          <a:endParaRPr lang="en-US" b="1"/>
        </a:p>
      </dgm:t>
    </dgm:pt>
    <dgm:pt modelId="{C87D7263-F2DF-44B5-B3F3-93CA8624C58E}" type="pres">
      <dgm:prSet presAssocID="{B00658CC-3879-4155-A1CC-72D5871D6BF3}" presName="Name0" presStyleCnt="0">
        <dgm:presLayoutVars>
          <dgm:chPref val="1"/>
          <dgm:dir/>
          <dgm:animOne val="branch"/>
          <dgm:animLvl val="lvl"/>
          <dgm:resizeHandles/>
        </dgm:presLayoutVars>
      </dgm:prSet>
      <dgm:spPr/>
    </dgm:pt>
    <dgm:pt modelId="{2B7E5806-0788-44FA-94A0-05189470C8F0}" type="pres">
      <dgm:prSet presAssocID="{AE5E4AB8-D554-426F-B09F-F75087474C03}" presName="vertOne" presStyleCnt="0"/>
      <dgm:spPr/>
    </dgm:pt>
    <dgm:pt modelId="{858528C8-8B7C-4CB2-A802-214CA38B473F}" type="pres">
      <dgm:prSet presAssocID="{AE5E4AB8-D554-426F-B09F-F75087474C03}" presName="txOne" presStyleLbl="node0" presStyleIdx="0" presStyleCnt="1">
        <dgm:presLayoutVars>
          <dgm:chPref val="3"/>
        </dgm:presLayoutVars>
      </dgm:prSet>
      <dgm:spPr/>
      <dgm:t>
        <a:bodyPr/>
        <a:lstStyle/>
        <a:p>
          <a:endParaRPr lang="en-US"/>
        </a:p>
      </dgm:t>
    </dgm:pt>
    <dgm:pt modelId="{2B5E93BD-904B-47AE-8348-8C55FC91ED64}" type="pres">
      <dgm:prSet presAssocID="{AE5E4AB8-D554-426F-B09F-F75087474C03}" presName="parTransOne" presStyleCnt="0"/>
      <dgm:spPr/>
    </dgm:pt>
    <dgm:pt modelId="{EF7F5228-DD3F-4EAD-BBA0-5A65AB6F1D9C}" type="pres">
      <dgm:prSet presAssocID="{AE5E4AB8-D554-426F-B09F-F75087474C03}" presName="horzOne" presStyleCnt="0"/>
      <dgm:spPr/>
    </dgm:pt>
    <dgm:pt modelId="{D793F204-2013-4760-B284-7D5ECEA4B4CF}" type="pres">
      <dgm:prSet presAssocID="{39FCC288-E6B7-4A33-ACD4-F6A6063B22C7}" presName="vertTwo" presStyleCnt="0"/>
      <dgm:spPr/>
    </dgm:pt>
    <dgm:pt modelId="{0EE32BBC-B714-4EE9-B471-6F7896A36620}" type="pres">
      <dgm:prSet presAssocID="{39FCC288-E6B7-4A33-ACD4-F6A6063B22C7}" presName="txTwo" presStyleLbl="node2" presStyleIdx="0" presStyleCnt="4">
        <dgm:presLayoutVars>
          <dgm:chPref val="3"/>
        </dgm:presLayoutVars>
      </dgm:prSet>
      <dgm:spPr/>
      <dgm:t>
        <a:bodyPr/>
        <a:lstStyle/>
        <a:p>
          <a:endParaRPr lang="en-US"/>
        </a:p>
      </dgm:t>
    </dgm:pt>
    <dgm:pt modelId="{014EF947-C5A8-4558-BAFF-DB51B32D7D40}" type="pres">
      <dgm:prSet presAssocID="{39FCC288-E6B7-4A33-ACD4-F6A6063B22C7}" presName="horzTwo" presStyleCnt="0"/>
      <dgm:spPr/>
    </dgm:pt>
    <dgm:pt modelId="{E821454C-256D-465C-966C-5ED74CB3D7A7}" type="pres">
      <dgm:prSet presAssocID="{C0FB4D94-6FE1-4E38-8781-4E88032EBB60}" presName="sibSpaceTwo" presStyleCnt="0"/>
      <dgm:spPr/>
    </dgm:pt>
    <dgm:pt modelId="{01739535-2950-40A0-AF26-7D4665A96EA9}" type="pres">
      <dgm:prSet presAssocID="{F7CDFC9D-BE56-447A-95A6-26CC50609AE1}" presName="vertTwo" presStyleCnt="0"/>
      <dgm:spPr/>
    </dgm:pt>
    <dgm:pt modelId="{8497AA8B-EA7E-480E-988A-BC6ECF6EC78F}" type="pres">
      <dgm:prSet presAssocID="{F7CDFC9D-BE56-447A-95A6-26CC50609AE1}" presName="txTwo" presStyleLbl="node2" presStyleIdx="1" presStyleCnt="4">
        <dgm:presLayoutVars>
          <dgm:chPref val="3"/>
        </dgm:presLayoutVars>
      </dgm:prSet>
      <dgm:spPr/>
      <dgm:t>
        <a:bodyPr/>
        <a:lstStyle/>
        <a:p>
          <a:endParaRPr lang="en-US"/>
        </a:p>
      </dgm:t>
    </dgm:pt>
    <dgm:pt modelId="{161876F5-430C-4E1C-8A00-324B96BACC8A}" type="pres">
      <dgm:prSet presAssocID="{F7CDFC9D-BE56-447A-95A6-26CC50609AE1}" presName="horzTwo" presStyleCnt="0"/>
      <dgm:spPr/>
    </dgm:pt>
    <dgm:pt modelId="{61C9D124-0708-46AF-A58D-F02EDE8B98BD}" type="pres">
      <dgm:prSet presAssocID="{D8E93E8E-B9AC-4D11-B5E9-8E61A7E46AD3}" presName="sibSpaceTwo" presStyleCnt="0"/>
      <dgm:spPr/>
    </dgm:pt>
    <dgm:pt modelId="{31CF2A5D-8A6C-4F4D-8AAB-4E6D440E33E3}" type="pres">
      <dgm:prSet presAssocID="{41B02D5C-F5D3-4643-9A4E-697674B8E473}" presName="vertTwo" presStyleCnt="0"/>
      <dgm:spPr/>
    </dgm:pt>
    <dgm:pt modelId="{1C4E169B-5BA3-4D63-9056-193502DB22F0}" type="pres">
      <dgm:prSet presAssocID="{41B02D5C-F5D3-4643-9A4E-697674B8E473}" presName="txTwo" presStyleLbl="node2" presStyleIdx="2" presStyleCnt="4">
        <dgm:presLayoutVars>
          <dgm:chPref val="3"/>
        </dgm:presLayoutVars>
      </dgm:prSet>
      <dgm:spPr/>
      <dgm:t>
        <a:bodyPr/>
        <a:lstStyle/>
        <a:p>
          <a:endParaRPr lang="en-US"/>
        </a:p>
      </dgm:t>
    </dgm:pt>
    <dgm:pt modelId="{0CB827E9-0369-49FD-8639-20AAB7E492C4}" type="pres">
      <dgm:prSet presAssocID="{41B02D5C-F5D3-4643-9A4E-697674B8E473}" presName="horzTwo" presStyleCnt="0"/>
      <dgm:spPr/>
    </dgm:pt>
    <dgm:pt modelId="{4EB6D0FA-080F-4892-BFF4-DCF5F67CC66F}" type="pres">
      <dgm:prSet presAssocID="{F3D15DB8-74D3-46FA-BA77-DE8EECCE9288}" presName="sibSpaceTwo" presStyleCnt="0"/>
      <dgm:spPr/>
    </dgm:pt>
    <dgm:pt modelId="{C8464BC1-3524-4B00-AE5A-379DC0A06105}" type="pres">
      <dgm:prSet presAssocID="{BC03D42C-BF27-4992-A70F-92F059B470A0}" presName="vertTwo" presStyleCnt="0"/>
      <dgm:spPr/>
    </dgm:pt>
    <dgm:pt modelId="{D0940575-D70D-45A2-9450-120B9C1974DA}" type="pres">
      <dgm:prSet presAssocID="{BC03D42C-BF27-4992-A70F-92F059B470A0}" presName="txTwo" presStyleLbl="node2" presStyleIdx="3" presStyleCnt="4">
        <dgm:presLayoutVars>
          <dgm:chPref val="3"/>
        </dgm:presLayoutVars>
      </dgm:prSet>
      <dgm:spPr/>
      <dgm:t>
        <a:bodyPr/>
        <a:lstStyle/>
        <a:p>
          <a:endParaRPr lang="en-US"/>
        </a:p>
      </dgm:t>
    </dgm:pt>
    <dgm:pt modelId="{915A5038-AB16-430A-AD29-D0A37F24F55B}" type="pres">
      <dgm:prSet presAssocID="{BC03D42C-BF27-4992-A70F-92F059B470A0}" presName="horzTwo" presStyleCnt="0"/>
      <dgm:spPr/>
    </dgm:pt>
  </dgm:ptLst>
  <dgm:cxnLst>
    <dgm:cxn modelId="{E437DAC1-B40A-4459-83E6-61488F99B5C8}" type="presOf" srcId="{B00658CC-3879-4155-A1CC-72D5871D6BF3}" destId="{C87D7263-F2DF-44B5-B3F3-93CA8624C58E}" srcOrd="0" destOrd="0" presId="urn:microsoft.com/office/officeart/2005/8/layout/hierarchy4"/>
    <dgm:cxn modelId="{6FF589BA-4CDD-4783-AAA9-CF4874F67889}" srcId="{B00658CC-3879-4155-A1CC-72D5871D6BF3}" destId="{AE5E4AB8-D554-426F-B09F-F75087474C03}" srcOrd="0" destOrd="0" parTransId="{A4B16486-40A8-4652-916B-9319F135A41E}" sibTransId="{12DB6993-3077-458E-996D-D6383DC321EA}"/>
    <dgm:cxn modelId="{FA83B4D9-1915-4647-BAC4-A606EB7AE60E}" srcId="{AE5E4AB8-D554-426F-B09F-F75087474C03}" destId="{39FCC288-E6B7-4A33-ACD4-F6A6063B22C7}" srcOrd="0" destOrd="0" parTransId="{FDF7AC4E-A84C-45F2-BC9C-744FF47E2E2E}" sibTransId="{C0FB4D94-6FE1-4E38-8781-4E88032EBB60}"/>
    <dgm:cxn modelId="{90554A22-175B-47BF-B0CD-CFD3EB326ED1}" type="presOf" srcId="{39FCC288-E6B7-4A33-ACD4-F6A6063B22C7}" destId="{0EE32BBC-B714-4EE9-B471-6F7896A36620}" srcOrd="0" destOrd="0" presId="urn:microsoft.com/office/officeart/2005/8/layout/hierarchy4"/>
    <dgm:cxn modelId="{0BDD71E1-8115-4B7B-B06C-321B47840894}" type="presOf" srcId="{BC03D42C-BF27-4992-A70F-92F059B470A0}" destId="{D0940575-D70D-45A2-9450-120B9C1974DA}" srcOrd="0" destOrd="0" presId="urn:microsoft.com/office/officeart/2005/8/layout/hierarchy4"/>
    <dgm:cxn modelId="{B54A265F-E911-405E-9567-AD8E465EAAEC}" type="presOf" srcId="{AE5E4AB8-D554-426F-B09F-F75087474C03}" destId="{858528C8-8B7C-4CB2-A802-214CA38B473F}" srcOrd="0" destOrd="0" presId="urn:microsoft.com/office/officeart/2005/8/layout/hierarchy4"/>
    <dgm:cxn modelId="{D8B83C46-DB2A-4D70-B867-6F61C2C6E9AC}" srcId="{AE5E4AB8-D554-426F-B09F-F75087474C03}" destId="{F7CDFC9D-BE56-447A-95A6-26CC50609AE1}" srcOrd="1" destOrd="0" parTransId="{BCF64AB7-474A-41C6-9CAD-81C7CC288387}" sibTransId="{D8E93E8E-B9AC-4D11-B5E9-8E61A7E46AD3}"/>
    <dgm:cxn modelId="{39EDEE6B-03FA-4BD2-8C46-B4C6FE0766F0}" srcId="{AE5E4AB8-D554-426F-B09F-F75087474C03}" destId="{BC03D42C-BF27-4992-A70F-92F059B470A0}" srcOrd="3" destOrd="0" parTransId="{0CBDCD55-87B1-44EB-89C6-4BD809BC43F8}" sibTransId="{3050D1EE-22F8-48D0-A2F1-270EA31786E4}"/>
    <dgm:cxn modelId="{4BC9CAC3-2D97-4079-80E7-BB6E1A0E95C3}" type="presOf" srcId="{41B02D5C-F5D3-4643-9A4E-697674B8E473}" destId="{1C4E169B-5BA3-4D63-9056-193502DB22F0}" srcOrd="0" destOrd="0" presId="urn:microsoft.com/office/officeart/2005/8/layout/hierarchy4"/>
    <dgm:cxn modelId="{77CDC4DB-FB79-43C3-9DE6-D4723F07678A}" srcId="{AE5E4AB8-D554-426F-B09F-F75087474C03}" destId="{41B02D5C-F5D3-4643-9A4E-697674B8E473}" srcOrd="2" destOrd="0" parTransId="{1F8FB172-B832-4E6E-9DEC-2CA38C40B67F}" sibTransId="{F3D15DB8-74D3-46FA-BA77-DE8EECCE9288}"/>
    <dgm:cxn modelId="{4A8A4DEA-DE54-4212-96B6-EC69D40BCCA9}" type="presOf" srcId="{F7CDFC9D-BE56-447A-95A6-26CC50609AE1}" destId="{8497AA8B-EA7E-480E-988A-BC6ECF6EC78F}" srcOrd="0" destOrd="0" presId="urn:microsoft.com/office/officeart/2005/8/layout/hierarchy4"/>
    <dgm:cxn modelId="{1DBA78EB-312F-4C1D-9CCC-AD5EA72E46B8}" type="presParOf" srcId="{C87D7263-F2DF-44B5-B3F3-93CA8624C58E}" destId="{2B7E5806-0788-44FA-94A0-05189470C8F0}" srcOrd="0" destOrd="0" presId="urn:microsoft.com/office/officeart/2005/8/layout/hierarchy4"/>
    <dgm:cxn modelId="{3B47E74A-45A7-4ACC-8F4B-485F191202E9}" type="presParOf" srcId="{2B7E5806-0788-44FA-94A0-05189470C8F0}" destId="{858528C8-8B7C-4CB2-A802-214CA38B473F}" srcOrd="0" destOrd="0" presId="urn:microsoft.com/office/officeart/2005/8/layout/hierarchy4"/>
    <dgm:cxn modelId="{680144D1-191B-4285-968B-F49839749F4C}" type="presParOf" srcId="{2B7E5806-0788-44FA-94A0-05189470C8F0}" destId="{2B5E93BD-904B-47AE-8348-8C55FC91ED64}" srcOrd="1" destOrd="0" presId="urn:microsoft.com/office/officeart/2005/8/layout/hierarchy4"/>
    <dgm:cxn modelId="{81031344-34AB-4768-B8A5-C4154AA9793F}" type="presParOf" srcId="{2B7E5806-0788-44FA-94A0-05189470C8F0}" destId="{EF7F5228-DD3F-4EAD-BBA0-5A65AB6F1D9C}" srcOrd="2" destOrd="0" presId="urn:microsoft.com/office/officeart/2005/8/layout/hierarchy4"/>
    <dgm:cxn modelId="{4BCD7B15-5E28-4347-9181-122C49F0DC31}" type="presParOf" srcId="{EF7F5228-DD3F-4EAD-BBA0-5A65AB6F1D9C}" destId="{D793F204-2013-4760-B284-7D5ECEA4B4CF}" srcOrd="0" destOrd="0" presId="urn:microsoft.com/office/officeart/2005/8/layout/hierarchy4"/>
    <dgm:cxn modelId="{13641745-63CD-47D8-835E-7BB333C4C61C}" type="presParOf" srcId="{D793F204-2013-4760-B284-7D5ECEA4B4CF}" destId="{0EE32BBC-B714-4EE9-B471-6F7896A36620}" srcOrd="0" destOrd="0" presId="urn:microsoft.com/office/officeart/2005/8/layout/hierarchy4"/>
    <dgm:cxn modelId="{4A01F59A-F98B-447A-9643-6294E913B036}" type="presParOf" srcId="{D793F204-2013-4760-B284-7D5ECEA4B4CF}" destId="{014EF947-C5A8-4558-BAFF-DB51B32D7D40}" srcOrd="1" destOrd="0" presId="urn:microsoft.com/office/officeart/2005/8/layout/hierarchy4"/>
    <dgm:cxn modelId="{9BEA9BAB-4914-4DB8-B5B3-A13A3CEEDEB4}" type="presParOf" srcId="{EF7F5228-DD3F-4EAD-BBA0-5A65AB6F1D9C}" destId="{E821454C-256D-465C-966C-5ED74CB3D7A7}" srcOrd="1" destOrd="0" presId="urn:microsoft.com/office/officeart/2005/8/layout/hierarchy4"/>
    <dgm:cxn modelId="{A6355FFF-8FBB-446F-9529-3C7CBDC36A14}" type="presParOf" srcId="{EF7F5228-DD3F-4EAD-BBA0-5A65AB6F1D9C}" destId="{01739535-2950-40A0-AF26-7D4665A96EA9}" srcOrd="2" destOrd="0" presId="urn:microsoft.com/office/officeart/2005/8/layout/hierarchy4"/>
    <dgm:cxn modelId="{206E2B68-DA4D-4FE4-9092-0734DE8095B3}" type="presParOf" srcId="{01739535-2950-40A0-AF26-7D4665A96EA9}" destId="{8497AA8B-EA7E-480E-988A-BC6ECF6EC78F}" srcOrd="0" destOrd="0" presId="urn:microsoft.com/office/officeart/2005/8/layout/hierarchy4"/>
    <dgm:cxn modelId="{C6BE7952-44F6-4A8A-B8C8-BCF830976390}" type="presParOf" srcId="{01739535-2950-40A0-AF26-7D4665A96EA9}" destId="{161876F5-430C-4E1C-8A00-324B96BACC8A}" srcOrd="1" destOrd="0" presId="urn:microsoft.com/office/officeart/2005/8/layout/hierarchy4"/>
    <dgm:cxn modelId="{9AA5AD8D-DA61-4AF9-BEFB-2C6E4676A14F}" type="presParOf" srcId="{EF7F5228-DD3F-4EAD-BBA0-5A65AB6F1D9C}" destId="{61C9D124-0708-46AF-A58D-F02EDE8B98BD}" srcOrd="3" destOrd="0" presId="urn:microsoft.com/office/officeart/2005/8/layout/hierarchy4"/>
    <dgm:cxn modelId="{CEE95011-3F4F-43C0-A3E9-058E8C6CB0AD}" type="presParOf" srcId="{EF7F5228-DD3F-4EAD-BBA0-5A65AB6F1D9C}" destId="{31CF2A5D-8A6C-4F4D-8AAB-4E6D440E33E3}" srcOrd="4" destOrd="0" presId="urn:microsoft.com/office/officeart/2005/8/layout/hierarchy4"/>
    <dgm:cxn modelId="{F21EE87C-C4A6-4587-BF9C-F2F88D7F12F2}" type="presParOf" srcId="{31CF2A5D-8A6C-4F4D-8AAB-4E6D440E33E3}" destId="{1C4E169B-5BA3-4D63-9056-193502DB22F0}" srcOrd="0" destOrd="0" presId="urn:microsoft.com/office/officeart/2005/8/layout/hierarchy4"/>
    <dgm:cxn modelId="{C9BE8B52-0270-479E-B802-0EEC16BC356A}" type="presParOf" srcId="{31CF2A5D-8A6C-4F4D-8AAB-4E6D440E33E3}" destId="{0CB827E9-0369-49FD-8639-20AAB7E492C4}" srcOrd="1" destOrd="0" presId="urn:microsoft.com/office/officeart/2005/8/layout/hierarchy4"/>
    <dgm:cxn modelId="{D1D14678-EB16-47B1-B83F-D88A3235CF2C}" type="presParOf" srcId="{EF7F5228-DD3F-4EAD-BBA0-5A65AB6F1D9C}" destId="{4EB6D0FA-080F-4892-BFF4-DCF5F67CC66F}" srcOrd="5" destOrd="0" presId="urn:microsoft.com/office/officeart/2005/8/layout/hierarchy4"/>
    <dgm:cxn modelId="{F4CE0FDC-7CC0-44DA-9BB2-0F59728AC216}" type="presParOf" srcId="{EF7F5228-DD3F-4EAD-BBA0-5A65AB6F1D9C}" destId="{C8464BC1-3524-4B00-AE5A-379DC0A06105}" srcOrd="6" destOrd="0" presId="urn:microsoft.com/office/officeart/2005/8/layout/hierarchy4"/>
    <dgm:cxn modelId="{CEC1F43B-B946-44BB-979D-A37B86D4A1F8}" type="presParOf" srcId="{C8464BC1-3524-4B00-AE5A-379DC0A06105}" destId="{D0940575-D70D-45A2-9450-120B9C1974DA}" srcOrd="0" destOrd="0" presId="urn:microsoft.com/office/officeart/2005/8/layout/hierarchy4"/>
    <dgm:cxn modelId="{0FF6C25C-C476-4555-8F01-9FE2EE51B257}" type="presParOf" srcId="{C8464BC1-3524-4B00-AE5A-379DC0A06105}" destId="{915A5038-AB16-430A-AD29-D0A37F24F55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9AE398B-8E9D-439E-8D9A-52EE037C700A}"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CB6C1D1A-7816-4F90-BEE4-4A1DE7E632C6}">
      <dgm:prSet phldrT="[Text]"/>
      <dgm:spPr/>
      <dgm:t>
        <a:bodyPr/>
        <a:lstStyle/>
        <a:p>
          <a:r>
            <a:rPr lang="en-US" b="1" smtClean="0"/>
            <a:t>Base Score</a:t>
          </a:r>
          <a:endParaRPr lang="en-US" dirty="0"/>
        </a:p>
      </dgm:t>
    </dgm:pt>
    <dgm:pt modelId="{FFC0688F-7626-40AB-A890-FAD49016EF44}" type="parTrans" cxnId="{F277E698-C83D-4087-BD9B-6E40B33A2813}">
      <dgm:prSet/>
      <dgm:spPr/>
      <dgm:t>
        <a:bodyPr/>
        <a:lstStyle/>
        <a:p>
          <a:endParaRPr lang="en-US"/>
        </a:p>
      </dgm:t>
    </dgm:pt>
    <dgm:pt modelId="{81AA9F59-5467-4CB0-83EA-37A70F7B0058}" type="sibTrans" cxnId="{F277E698-C83D-4087-BD9B-6E40B33A2813}">
      <dgm:prSet/>
      <dgm:spPr/>
      <dgm:t>
        <a:bodyPr/>
        <a:lstStyle/>
        <a:p>
          <a:endParaRPr lang="en-US"/>
        </a:p>
      </dgm:t>
    </dgm:pt>
    <dgm:pt modelId="{5434D511-8C29-4A8B-B9CB-E06995A60342}">
      <dgm:prSet/>
      <dgm:spPr/>
      <dgm:t>
        <a:bodyPr/>
        <a:lstStyle/>
        <a:p>
          <a:r>
            <a:rPr lang="en-US" b="1" smtClean="0"/>
            <a:t>Performance Score</a:t>
          </a:r>
          <a:endParaRPr lang="en-US" dirty="0" smtClean="0"/>
        </a:p>
      </dgm:t>
    </dgm:pt>
    <dgm:pt modelId="{508DFFC4-D83D-4C57-A1DE-8F901AD27159}" type="parTrans" cxnId="{7146DE51-A716-47E6-B513-EE527648DB7E}">
      <dgm:prSet/>
      <dgm:spPr/>
      <dgm:t>
        <a:bodyPr/>
        <a:lstStyle/>
        <a:p>
          <a:endParaRPr lang="en-US"/>
        </a:p>
      </dgm:t>
    </dgm:pt>
    <dgm:pt modelId="{796A0BBB-0BB9-4416-8CD3-C4212BCB34D6}" type="sibTrans" cxnId="{7146DE51-A716-47E6-B513-EE527648DB7E}">
      <dgm:prSet/>
      <dgm:spPr/>
      <dgm:t>
        <a:bodyPr/>
        <a:lstStyle/>
        <a:p>
          <a:endParaRPr lang="en-US"/>
        </a:p>
      </dgm:t>
    </dgm:pt>
    <dgm:pt modelId="{F438B4A1-DF84-491F-9D60-BE2525D22208}">
      <dgm:prSet/>
      <dgm:spPr/>
      <dgm:t>
        <a:bodyPr/>
        <a:lstStyle/>
        <a:p>
          <a:r>
            <a:rPr lang="en-US" b="1" smtClean="0"/>
            <a:t>Bonus Point</a:t>
          </a:r>
          <a:endParaRPr lang="en-US" dirty="0" smtClean="0"/>
        </a:p>
      </dgm:t>
    </dgm:pt>
    <dgm:pt modelId="{13DEDB01-EE47-4D1F-A6BC-4621E572D99E}" type="parTrans" cxnId="{F2CA7AD7-8E62-4BC0-BA37-CA9BD7C7C899}">
      <dgm:prSet/>
      <dgm:spPr/>
      <dgm:t>
        <a:bodyPr/>
        <a:lstStyle/>
        <a:p>
          <a:endParaRPr lang="en-US"/>
        </a:p>
      </dgm:t>
    </dgm:pt>
    <dgm:pt modelId="{F1C8184C-F988-4C32-B083-39E2A2E860F1}" type="sibTrans" cxnId="{F2CA7AD7-8E62-4BC0-BA37-CA9BD7C7C899}">
      <dgm:prSet/>
      <dgm:spPr/>
      <dgm:t>
        <a:bodyPr/>
        <a:lstStyle/>
        <a:p>
          <a:endParaRPr lang="en-US"/>
        </a:p>
      </dgm:t>
    </dgm:pt>
    <dgm:pt modelId="{1804313F-7CE7-44A0-A07A-F902029DD0BB}">
      <dgm:prSet/>
      <dgm:spPr/>
      <dgm:t>
        <a:bodyPr/>
        <a:lstStyle/>
        <a:p>
          <a:r>
            <a:rPr lang="en-US" b="1" smtClean="0"/>
            <a:t> </a:t>
          </a:r>
          <a:r>
            <a:rPr lang="en-US" smtClean="0"/>
            <a:t>You can receive additional points based on your percentage for Patient Electronic Access, Coordination of Care through Patient Engagement, and Health Information Exchange (HIE). </a:t>
          </a:r>
          <a:endParaRPr lang="en-US" dirty="0" smtClean="0"/>
        </a:p>
      </dgm:t>
    </dgm:pt>
    <dgm:pt modelId="{FD51B538-FF6A-4B75-85D7-E9A1D6C21429}" type="parTrans" cxnId="{AEA18D7F-DE07-4481-AC1A-B20889E36ACF}">
      <dgm:prSet/>
      <dgm:spPr/>
      <dgm:t>
        <a:bodyPr/>
        <a:lstStyle/>
        <a:p>
          <a:endParaRPr lang="en-US"/>
        </a:p>
      </dgm:t>
    </dgm:pt>
    <dgm:pt modelId="{5C2D7B69-076C-4603-A888-D2B62D046670}" type="sibTrans" cxnId="{AEA18D7F-DE07-4481-AC1A-B20889E36ACF}">
      <dgm:prSet/>
      <dgm:spPr/>
      <dgm:t>
        <a:bodyPr/>
        <a:lstStyle/>
        <a:p>
          <a:endParaRPr lang="en-US"/>
        </a:p>
      </dgm:t>
    </dgm:pt>
    <dgm:pt modelId="{0673D1C0-1277-4D5E-9DA7-D8E9E285F921}">
      <dgm:prSet phldrT="[Text]"/>
      <dgm:spPr/>
      <dgm:t>
        <a:bodyPr/>
        <a:lstStyle/>
        <a:p>
          <a:r>
            <a:rPr lang="en-US" dirty="0" smtClean="0"/>
            <a:t>You can receive 50 points for attesting to at least 1 in the numerator of all measures and “Yes” to the Y/N measures</a:t>
          </a:r>
          <a:endParaRPr lang="en-US" dirty="0"/>
        </a:p>
      </dgm:t>
    </dgm:pt>
    <dgm:pt modelId="{0F1E1888-4A46-4D59-95E3-729E6988DAE0}" type="parTrans" cxnId="{5C620E26-46EB-4525-8E58-C1C03CF669CA}">
      <dgm:prSet/>
      <dgm:spPr/>
      <dgm:t>
        <a:bodyPr/>
        <a:lstStyle/>
        <a:p>
          <a:endParaRPr lang="en-US"/>
        </a:p>
      </dgm:t>
    </dgm:pt>
    <dgm:pt modelId="{3153B0AC-44B2-4647-8F40-CF050E2E0FD5}" type="sibTrans" cxnId="{5C620E26-46EB-4525-8E58-C1C03CF669CA}">
      <dgm:prSet/>
      <dgm:spPr/>
      <dgm:t>
        <a:bodyPr/>
        <a:lstStyle/>
        <a:p>
          <a:endParaRPr lang="en-US"/>
        </a:p>
      </dgm:t>
    </dgm:pt>
    <dgm:pt modelId="{4DBDFD79-7D1E-4E0B-950B-822FBFA46D50}">
      <dgm:prSet/>
      <dgm:spPr/>
      <dgm:t>
        <a:bodyPr/>
        <a:lstStyle/>
        <a:p>
          <a:r>
            <a:rPr lang="en-US" b="1" smtClean="0"/>
            <a:t> </a:t>
          </a:r>
          <a:r>
            <a:rPr lang="en-US" smtClean="0"/>
            <a:t>A bonus point will be provided for attesting to “Optional” Public Health Measures</a:t>
          </a:r>
          <a:endParaRPr lang="en-US" dirty="0" smtClean="0"/>
        </a:p>
      </dgm:t>
    </dgm:pt>
    <dgm:pt modelId="{08E8642F-37CA-4926-9E74-A4BB5A86552F}" type="parTrans" cxnId="{7DF92831-0E8B-474F-B5BB-32C5885A3D82}">
      <dgm:prSet/>
      <dgm:spPr/>
      <dgm:t>
        <a:bodyPr/>
        <a:lstStyle/>
        <a:p>
          <a:endParaRPr lang="en-US"/>
        </a:p>
      </dgm:t>
    </dgm:pt>
    <dgm:pt modelId="{A3419194-1F50-4A0D-BEF7-2ADA78B1EC29}" type="sibTrans" cxnId="{7DF92831-0E8B-474F-B5BB-32C5885A3D82}">
      <dgm:prSet/>
      <dgm:spPr/>
      <dgm:t>
        <a:bodyPr/>
        <a:lstStyle/>
        <a:p>
          <a:endParaRPr lang="en-US"/>
        </a:p>
      </dgm:t>
    </dgm:pt>
    <dgm:pt modelId="{1D175EBF-2534-4234-A789-52BEE625FC63}">
      <dgm:prSet/>
      <dgm:spPr/>
      <dgm:t>
        <a:bodyPr/>
        <a:lstStyle/>
        <a:p>
          <a:r>
            <a:rPr lang="en-US" dirty="0" smtClean="0"/>
            <a:t>Total of 80 points possible  </a:t>
          </a:r>
        </a:p>
      </dgm:t>
    </dgm:pt>
    <dgm:pt modelId="{FC41D1B5-E6B3-4CE9-ADAB-B478EF2C2E84}" type="parTrans" cxnId="{7F850D16-8AB0-4869-BE0B-087290538AC4}">
      <dgm:prSet/>
      <dgm:spPr/>
      <dgm:t>
        <a:bodyPr/>
        <a:lstStyle/>
        <a:p>
          <a:endParaRPr lang="en-US"/>
        </a:p>
      </dgm:t>
    </dgm:pt>
    <dgm:pt modelId="{E84B153D-98B1-447C-BE76-362B7857FB23}" type="sibTrans" cxnId="{7F850D16-8AB0-4869-BE0B-087290538AC4}">
      <dgm:prSet/>
      <dgm:spPr/>
      <dgm:t>
        <a:bodyPr/>
        <a:lstStyle/>
        <a:p>
          <a:endParaRPr lang="en-US"/>
        </a:p>
      </dgm:t>
    </dgm:pt>
    <dgm:pt modelId="{0AEE8B89-BAD5-444A-867D-54C075A2EC7B}">
      <dgm:prSet/>
      <dgm:spPr/>
      <dgm:t>
        <a:bodyPr/>
        <a:lstStyle/>
        <a:p>
          <a:r>
            <a:rPr lang="en-US" b="1" dirty="0" smtClean="0"/>
            <a:t>Final Score</a:t>
          </a:r>
        </a:p>
      </dgm:t>
    </dgm:pt>
    <dgm:pt modelId="{B922F998-AC5A-4EF0-9FB1-E6635A0BE399}" type="parTrans" cxnId="{7B6E932C-AE4C-4FC2-95EE-ED0546D76C18}">
      <dgm:prSet/>
      <dgm:spPr/>
      <dgm:t>
        <a:bodyPr/>
        <a:lstStyle/>
        <a:p>
          <a:endParaRPr lang="en-US"/>
        </a:p>
      </dgm:t>
    </dgm:pt>
    <dgm:pt modelId="{AC449597-889B-48B7-B701-5A483F57A93B}" type="sibTrans" cxnId="{7B6E932C-AE4C-4FC2-95EE-ED0546D76C18}">
      <dgm:prSet/>
      <dgm:spPr/>
      <dgm:t>
        <a:bodyPr/>
        <a:lstStyle/>
        <a:p>
          <a:endParaRPr lang="en-US"/>
        </a:p>
      </dgm:t>
    </dgm:pt>
    <dgm:pt modelId="{16B81297-70B7-46E9-8364-13D687BB010D}">
      <dgm:prSet/>
      <dgm:spPr/>
      <dgm:t>
        <a:bodyPr/>
        <a:lstStyle/>
        <a:p>
          <a:r>
            <a:rPr lang="en-US" dirty="0" smtClean="0"/>
            <a:t>Must receive 100 points to receive full 25% for MIPS composite score </a:t>
          </a:r>
        </a:p>
      </dgm:t>
    </dgm:pt>
    <dgm:pt modelId="{313B906E-6F97-463E-9546-24E16F1FF979}" type="parTrans" cxnId="{5FD37075-BAEA-4268-8BF7-6443FF13123D}">
      <dgm:prSet/>
      <dgm:spPr/>
      <dgm:t>
        <a:bodyPr/>
        <a:lstStyle/>
        <a:p>
          <a:endParaRPr lang="en-US"/>
        </a:p>
      </dgm:t>
    </dgm:pt>
    <dgm:pt modelId="{CB94AF4D-5B9D-4BBE-A426-A114D650DA7F}" type="sibTrans" cxnId="{5FD37075-BAEA-4268-8BF7-6443FF13123D}">
      <dgm:prSet/>
      <dgm:spPr/>
      <dgm:t>
        <a:bodyPr/>
        <a:lstStyle/>
        <a:p>
          <a:endParaRPr lang="en-US"/>
        </a:p>
      </dgm:t>
    </dgm:pt>
    <dgm:pt modelId="{AC448332-27CB-4F06-B8B5-6CC19F0E0290}">
      <dgm:prSet/>
      <dgm:spPr/>
      <dgm:t>
        <a:bodyPr/>
        <a:lstStyle/>
        <a:p>
          <a:r>
            <a:rPr lang="en-US" dirty="0" smtClean="0"/>
            <a:t>131 points possible</a:t>
          </a:r>
        </a:p>
      </dgm:t>
    </dgm:pt>
    <dgm:pt modelId="{2D54B4D1-2D5A-455C-9586-C00FB8C90F12}" type="parTrans" cxnId="{7B0CCC8D-2F6D-4244-A4F6-3263EA66889C}">
      <dgm:prSet/>
      <dgm:spPr/>
      <dgm:t>
        <a:bodyPr/>
        <a:lstStyle/>
        <a:p>
          <a:endParaRPr lang="en-US"/>
        </a:p>
      </dgm:t>
    </dgm:pt>
    <dgm:pt modelId="{6CB82416-47C3-4964-A725-D5146AB99B9A}" type="sibTrans" cxnId="{7B0CCC8D-2F6D-4244-A4F6-3263EA66889C}">
      <dgm:prSet/>
      <dgm:spPr/>
      <dgm:t>
        <a:bodyPr/>
        <a:lstStyle/>
        <a:p>
          <a:endParaRPr lang="en-US"/>
        </a:p>
      </dgm:t>
    </dgm:pt>
    <dgm:pt modelId="{07988EFD-8178-4833-B3B8-9C70F4B19138}">
      <dgm:prSet phldrT="[Text]"/>
      <dgm:spPr/>
      <dgm:t>
        <a:bodyPr/>
        <a:lstStyle/>
        <a:p>
          <a:r>
            <a:rPr lang="en-US" dirty="0" smtClean="0"/>
            <a:t> Must achieve base score in order to achieve performance score.</a:t>
          </a:r>
          <a:endParaRPr lang="en-US" dirty="0"/>
        </a:p>
      </dgm:t>
    </dgm:pt>
    <dgm:pt modelId="{6CEA77C8-D1AE-4CF2-904A-840311F84358}" type="parTrans" cxnId="{1D7BAD3F-DF24-42B8-983F-03ECC30E2447}">
      <dgm:prSet/>
      <dgm:spPr/>
      <dgm:t>
        <a:bodyPr/>
        <a:lstStyle/>
        <a:p>
          <a:endParaRPr lang="en-US"/>
        </a:p>
      </dgm:t>
    </dgm:pt>
    <dgm:pt modelId="{1F8DFD46-8C45-42B8-925E-64D2AEFC8060}" type="sibTrans" cxnId="{1D7BAD3F-DF24-42B8-983F-03ECC30E2447}">
      <dgm:prSet/>
      <dgm:spPr/>
      <dgm:t>
        <a:bodyPr/>
        <a:lstStyle/>
        <a:p>
          <a:endParaRPr lang="en-US"/>
        </a:p>
      </dgm:t>
    </dgm:pt>
    <dgm:pt modelId="{EEAC7415-9146-40A1-B132-283F3CD2C325}">
      <dgm:prSet phldrT="[Text]"/>
      <dgm:spPr/>
      <dgm:t>
        <a:bodyPr/>
        <a:lstStyle/>
        <a:p>
          <a:r>
            <a:rPr lang="en-US" dirty="0" smtClean="0"/>
            <a:t>No partial credit for base score</a:t>
          </a:r>
          <a:endParaRPr lang="en-US" dirty="0"/>
        </a:p>
      </dgm:t>
    </dgm:pt>
    <dgm:pt modelId="{C4C0C8AB-8923-4E1A-B552-8A6FF17BA79B}" type="parTrans" cxnId="{7D7E1B89-BF06-4B9E-969A-0B93F6A36950}">
      <dgm:prSet/>
      <dgm:spPr/>
      <dgm:t>
        <a:bodyPr/>
        <a:lstStyle/>
        <a:p>
          <a:endParaRPr lang="en-US"/>
        </a:p>
      </dgm:t>
    </dgm:pt>
    <dgm:pt modelId="{8FF58DB6-8CFC-4E2D-99B6-3FC8FA6A56EF}" type="sibTrans" cxnId="{7D7E1B89-BF06-4B9E-969A-0B93F6A36950}">
      <dgm:prSet/>
      <dgm:spPr/>
      <dgm:t>
        <a:bodyPr/>
        <a:lstStyle/>
        <a:p>
          <a:endParaRPr lang="en-US"/>
        </a:p>
      </dgm:t>
    </dgm:pt>
    <dgm:pt modelId="{F40AA048-DEC5-45D2-A417-1C705395D613}" type="pres">
      <dgm:prSet presAssocID="{49AE398B-8E9D-439E-8D9A-52EE037C700A}" presName="Name0" presStyleCnt="0">
        <dgm:presLayoutVars>
          <dgm:dir/>
          <dgm:animLvl val="lvl"/>
          <dgm:resizeHandles val="exact"/>
        </dgm:presLayoutVars>
      </dgm:prSet>
      <dgm:spPr/>
      <dgm:t>
        <a:bodyPr/>
        <a:lstStyle/>
        <a:p>
          <a:endParaRPr lang="en-US"/>
        </a:p>
      </dgm:t>
    </dgm:pt>
    <dgm:pt modelId="{795004FD-8232-49B9-8D1D-F2941F7038AF}" type="pres">
      <dgm:prSet presAssocID="{CB6C1D1A-7816-4F90-BEE4-4A1DE7E632C6}" presName="composite" presStyleCnt="0"/>
      <dgm:spPr/>
    </dgm:pt>
    <dgm:pt modelId="{AFFC5670-8456-48E2-B0ED-74558199379A}" type="pres">
      <dgm:prSet presAssocID="{CB6C1D1A-7816-4F90-BEE4-4A1DE7E632C6}" presName="parTx" presStyleLbl="alignNode1" presStyleIdx="0" presStyleCnt="4">
        <dgm:presLayoutVars>
          <dgm:chMax val="0"/>
          <dgm:chPref val="0"/>
          <dgm:bulletEnabled val="1"/>
        </dgm:presLayoutVars>
      </dgm:prSet>
      <dgm:spPr/>
      <dgm:t>
        <a:bodyPr/>
        <a:lstStyle/>
        <a:p>
          <a:endParaRPr lang="en-US"/>
        </a:p>
      </dgm:t>
    </dgm:pt>
    <dgm:pt modelId="{00710C5A-1D7F-45D2-9CFC-114DED1E1BAD}" type="pres">
      <dgm:prSet presAssocID="{CB6C1D1A-7816-4F90-BEE4-4A1DE7E632C6}" presName="desTx" presStyleLbl="alignAccFollowNode1" presStyleIdx="0" presStyleCnt="4">
        <dgm:presLayoutVars>
          <dgm:bulletEnabled val="1"/>
        </dgm:presLayoutVars>
      </dgm:prSet>
      <dgm:spPr/>
      <dgm:t>
        <a:bodyPr/>
        <a:lstStyle/>
        <a:p>
          <a:endParaRPr lang="en-US"/>
        </a:p>
      </dgm:t>
    </dgm:pt>
    <dgm:pt modelId="{241D3234-3539-414B-957A-7E3B0D61075A}" type="pres">
      <dgm:prSet presAssocID="{81AA9F59-5467-4CB0-83EA-37A70F7B0058}" presName="space" presStyleCnt="0"/>
      <dgm:spPr/>
    </dgm:pt>
    <dgm:pt modelId="{43D8B7DC-8523-475A-B4C9-8795907CB187}" type="pres">
      <dgm:prSet presAssocID="{5434D511-8C29-4A8B-B9CB-E06995A60342}" presName="composite" presStyleCnt="0"/>
      <dgm:spPr/>
    </dgm:pt>
    <dgm:pt modelId="{3FB51096-035B-4F26-80DD-7125B66D7E25}" type="pres">
      <dgm:prSet presAssocID="{5434D511-8C29-4A8B-B9CB-E06995A60342}" presName="parTx" presStyleLbl="alignNode1" presStyleIdx="1" presStyleCnt="4">
        <dgm:presLayoutVars>
          <dgm:chMax val="0"/>
          <dgm:chPref val="0"/>
          <dgm:bulletEnabled val="1"/>
        </dgm:presLayoutVars>
      </dgm:prSet>
      <dgm:spPr/>
      <dgm:t>
        <a:bodyPr/>
        <a:lstStyle/>
        <a:p>
          <a:endParaRPr lang="en-US"/>
        </a:p>
      </dgm:t>
    </dgm:pt>
    <dgm:pt modelId="{E91C6C99-FC14-4EA6-A6DD-BA82ABB1C634}" type="pres">
      <dgm:prSet presAssocID="{5434D511-8C29-4A8B-B9CB-E06995A60342}" presName="desTx" presStyleLbl="alignAccFollowNode1" presStyleIdx="1" presStyleCnt="4">
        <dgm:presLayoutVars>
          <dgm:bulletEnabled val="1"/>
        </dgm:presLayoutVars>
      </dgm:prSet>
      <dgm:spPr/>
      <dgm:t>
        <a:bodyPr/>
        <a:lstStyle/>
        <a:p>
          <a:endParaRPr lang="en-US"/>
        </a:p>
      </dgm:t>
    </dgm:pt>
    <dgm:pt modelId="{3C4DB0AE-2B80-4F63-A14D-B442EB5F9E80}" type="pres">
      <dgm:prSet presAssocID="{796A0BBB-0BB9-4416-8CD3-C4212BCB34D6}" presName="space" presStyleCnt="0"/>
      <dgm:spPr/>
    </dgm:pt>
    <dgm:pt modelId="{B6DE05A1-6B94-4009-B2E2-169202909BC7}" type="pres">
      <dgm:prSet presAssocID="{F438B4A1-DF84-491F-9D60-BE2525D22208}" presName="composite" presStyleCnt="0"/>
      <dgm:spPr/>
    </dgm:pt>
    <dgm:pt modelId="{D123C693-6481-4E14-9617-31EF81928325}" type="pres">
      <dgm:prSet presAssocID="{F438B4A1-DF84-491F-9D60-BE2525D22208}" presName="parTx" presStyleLbl="alignNode1" presStyleIdx="2" presStyleCnt="4">
        <dgm:presLayoutVars>
          <dgm:chMax val="0"/>
          <dgm:chPref val="0"/>
          <dgm:bulletEnabled val="1"/>
        </dgm:presLayoutVars>
      </dgm:prSet>
      <dgm:spPr/>
      <dgm:t>
        <a:bodyPr/>
        <a:lstStyle/>
        <a:p>
          <a:endParaRPr lang="en-US"/>
        </a:p>
      </dgm:t>
    </dgm:pt>
    <dgm:pt modelId="{D331196A-9DA5-4033-96FB-E33542039FCE}" type="pres">
      <dgm:prSet presAssocID="{F438B4A1-DF84-491F-9D60-BE2525D22208}" presName="desTx" presStyleLbl="alignAccFollowNode1" presStyleIdx="2" presStyleCnt="4">
        <dgm:presLayoutVars>
          <dgm:bulletEnabled val="1"/>
        </dgm:presLayoutVars>
      </dgm:prSet>
      <dgm:spPr/>
      <dgm:t>
        <a:bodyPr/>
        <a:lstStyle/>
        <a:p>
          <a:endParaRPr lang="en-US"/>
        </a:p>
      </dgm:t>
    </dgm:pt>
    <dgm:pt modelId="{7F634260-7B84-4179-A148-27DD0A7D5086}" type="pres">
      <dgm:prSet presAssocID="{F1C8184C-F988-4C32-B083-39E2A2E860F1}" presName="space" presStyleCnt="0"/>
      <dgm:spPr/>
    </dgm:pt>
    <dgm:pt modelId="{139E228F-1C5A-4128-A0C7-84C9555CC061}" type="pres">
      <dgm:prSet presAssocID="{0AEE8B89-BAD5-444A-867D-54C075A2EC7B}" presName="composite" presStyleCnt="0"/>
      <dgm:spPr/>
    </dgm:pt>
    <dgm:pt modelId="{82AE56A3-9143-4DCF-886C-3E97F7E09DA1}" type="pres">
      <dgm:prSet presAssocID="{0AEE8B89-BAD5-444A-867D-54C075A2EC7B}" presName="parTx" presStyleLbl="alignNode1" presStyleIdx="3" presStyleCnt="4">
        <dgm:presLayoutVars>
          <dgm:chMax val="0"/>
          <dgm:chPref val="0"/>
          <dgm:bulletEnabled val="1"/>
        </dgm:presLayoutVars>
      </dgm:prSet>
      <dgm:spPr/>
      <dgm:t>
        <a:bodyPr/>
        <a:lstStyle/>
        <a:p>
          <a:endParaRPr lang="en-US"/>
        </a:p>
      </dgm:t>
    </dgm:pt>
    <dgm:pt modelId="{AA333269-7AA5-4613-BBD1-5138E699CD8D}" type="pres">
      <dgm:prSet presAssocID="{0AEE8B89-BAD5-444A-867D-54C075A2EC7B}" presName="desTx" presStyleLbl="alignAccFollowNode1" presStyleIdx="3" presStyleCnt="4">
        <dgm:presLayoutVars>
          <dgm:bulletEnabled val="1"/>
        </dgm:presLayoutVars>
      </dgm:prSet>
      <dgm:spPr/>
      <dgm:t>
        <a:bodyPr/>
        <a:lstStyle/>
        <a:p>
          <a:endParaRPr lang="en-US"/>
        </a:p>
      </dgm:t>
    </dgm:pt>
  </dgm:ptLst>
  <dgm:cxnLst>
    <dgm:cxn modelId="{393B4EF7-F7E9-4145-965E-57B57DA6AE89}" type="presOf" srcId="{4DBDFD79-7D1E-4E0B-950B-822FBFA46D50}" destId="{D331196A-9DA5-4033-96FB-E33542039FCE}" srcOrd="0" destOrd="0" presId="urn:microsoft.com/office/officeart/2005/8/layout/hList1"/>
    <dgm:cxn modelId="{AEA18D7F-DE07-4481-AC1A-B20889E36ACF}" srcId="{5434D511-8C29-4A8B-B9CB-E06995A60342}" destId="{1804313F-7CE7-44A0-A07A-F902029DD0BB}" srcOrd="0" destOrd="0" parTransId="{FD51B538-FF6A-4B75-85D7-E9A1D6C21429}" sibTransId="{5C2D7B69-076C-4603-A888-D2B62D046670}"/>
    <dgm:cxn modelId="{7B0CCC8D-2F6D-4244-A4F6-3263EA66889C}" srcId="{0AEE8B89-BAD5-444A-867D-54C075A2EC7B}" destId="{AC448332-27CB-4F06-B8B5-6CC19F0E0290}" srcOrd="0" destOrd="0" parTransId="{2D54B4D1-2D5A-455C-9586-C00FB8C90F12}" sibTransId="{6CB82416-47C3-4964-A725-D5146AB99B9A}"/>
    <dgm:cxn modelId="{7F4991C7-7A2C-4883-B4BB-CEF282FA8DA5}" type="presOf" srcId="{EEAC7415-9146-40A1-B132-283F3CD2C325}" destId="{00710C5A-1D7F-45D2-9CFC-114DED1E1BAD}" srcOrd="0" destOrd="1" presId="urn:microsoft.com/office/officeart/2005/8/layout/hList1"/>
    <dgm:cxn modelId="{7146DE51-A716-47E6-B513-EE527648DB7E}" srcId="{49AE398B-8E9D-439E-8D9A-52EE037C700A}" destId="{5434D511-8C29-4A8B-B9CB-E06995A60342}" srcOrd="1" destOrd="0" parTransId="{508DFFC4-D83D-4C57-A1DE-8F901AD27159}" sibTransId="{796A0BBB-0BB9-4416-8CD3-C4212BCB34D6}"/>
    <dgm:cxn modelId="{F2CA7AD7-8E62-4BC0-BA37-CA9BD7C7C899}" srcId="{49AE398B-8E9D-439E-8D9A-52EE037C700A}" destId="{F438B4A1-DF84-491F-9D60-BE2525D22208}" srcOrd="2" destOrd="0" parTransId="{13DEDB01-EE47-4D1F-A6BC-4621E572D99E}" sibTransId="{F1C8184C-F988-4C32-B083-39E2A2E860F1}"/>
    <dgm:cxn modelId="{F08F3C62-C161-47B2-98CD-E81A843C2D00}" type="presOf" srcId="{0673D1C0-1277-4D5E-9DA7-D8E9E285F921}" destId="{00710C5A-1D7F-45D2-9CFC-114DED1E1BAD}" srcOrd="0" destOrd="0" presId="urn:microsoft.com/office/officeart/2005/8/layout/hList1"/>
    <dgm:cxn modelId="{7DF92831-0E8B-474F-B5BB-32C5885A3D82}" srcId="{F438B4A1-DF84-491F-9D60-BE2525D22208}" destId="{4DBDFD79-7D1E-4E0B-950B-822FBFA46D50}" srcOrd="0" destOrd="0" parTransId="{08E8642F-37CA-4926-9E74-A4BB5A86552F}" sibTransId="{A3419194-1F50-4A0D-BEF7-2ADA78B1EC29}"/>
    <dgm:cxn modelId="{74FFE014-41FB-4437-A701-9A300347B341}" type="presOf" srcId="{5434D511-8C29-4A8B-B9CB-E06995A60342}" destId="{3FB51096-035B-4F26-80DD-7125B66D7E25}" srcOrd="0" destOrd="0" presId="urn:microsoft.com/office/officeart/2005/8/layout/hList1"/>
    <dgm:cxn modelId="{5C620E26-46EB-4525-8E58-C1C03CF669CA}" srcId="{CB6C1D1A-7816-4F90-BEE4-4A1DE7E632C6}" destId="{0673D1C0-1277-4D5E-9DA7-D8E9E285F921}" srcOrd="0" destOrd="0" parTransId="{0F1E1888-4A46-4D59-95E3-729E6988DAE0}" sibTransId="{3153B0AC-44B2-4647-8F40-CF050E2E0FD5}"/>
    <dgm:cxn modelId="{7B466895-D53A-413B-BB57-A7383BA704DF}" type="presOf" srcId="{49AE398B-8E9D-439E-8D9A-52EE037C700A}" destId="{F40AA048-DEC5-45D2-A417-1C705395D613}" srcOrd="0" destOrd="0" presId="urn:microsoft.com/office/officeart/2005/8/layout/hList1"/>
    <dgm:cxn modelId="{E08E3D1B-D65D-42F8-872E-3C3AF4522564}" type="presOf" srcId="{07988EFD-8178-4833-B3B8-9C70F4B19138}" destId="{00710C5A-1D7F-45D2-9CFC-114DED1E1BAD}" srcOrd="0" destOrd="2" presId="urn:microsoft.com/office/officeart/2005/8/layout/hList1"/>
    <dgm:cxn modelId="{45B93ED0-5946-47C0-8F8C-C21135E23E33}" type="presOf" srcId="{CB6C1D1A-7816-4F90-BEE4-4A1DE7E632C6}" destId="{AFFC5670-8456-48E2-B0ED-74558199379A}" srcOrd="0" destOrd="0" presId="urn:microsoft.com/office/officeart/2005/8/layout/hList1"/>
    <dgm:cxn modelId="{7D7E1B89-BF06-4B9E-969A-0B93F6A36950}" srcId="{CB6C1D1A-7816-4F90-BEE4-4A1DE7E632C6}" destId="{EEAC7415-9146-40A1-B132-283F3CD2C325}" srcOrd="1" destOrd="0" parTransId="{C4C0C8AB-8923-4E1A-B552-8A6FF17BA79B}" sibTransId="{8FF58DB6-8CFC-4E2D-99B6-3FC8FA6A56EF}"/>
    <dgm:cxn modelId="{5FD37075-BAEA-4268-8BF7-6443FF13123D}" srcId="{0AEE8B89-BAD5-444A-867D-54C075A2EC7B}" destId="{16B81297-70B7-46E9-8364-13D687BB010D}" srcOrd="1" destOrd="0" parTransId="{313B906E-6F97-463E-9546-24E16F1FF979}" sibTransId="{CB94AF4D-5B9D-4BBE-A426-A114D650DA7F}"/>
    <dgm:cxn modelId="{1D7BAD3F-DF24-42B8-983F-03ECC30E2447}" srcId="{CB6C1D1A-7816-4F90-BEE4-4A1DE7E632C6}" destId="{07988EFD-8178-4833-B3B8-9C70F4B19138}" srcOrd="2" destOrd="0" parTransId="{6CEA77C8-D1AE-4CF2-904A-840311F84358}" sibTransId="{1F8DFD46-8C45-42B8-925E-64D2AEFC8060}"/>
    <dgm:cxn modelId="{A416972C-43A7-4D25-8ABB-F916659A3444}" type="presOf" srcId="{1804313F-7CE7-44A0-A07A-F902029DD0BB}" destId="{E91C6C99-FC14-4EA6-A6DD-BA82ABB1C634}" srcOrd="0" destOrd="0" presId="urn:microsoft.com/office/officeart/2005/8/layout/hList1"/>
    <dgm:cxn modelId="{7B6E932C-AE4C-4FC2-95EE-ED0546D76C18}" srcId="{49AE398B-8E9D-439E-8D9A-52EE037C700A}" destId="{0AEE8B89-BAD5-444A-867D-54C075A2EC7B}" srcOrd="3" destOrd="0" parTransId="{B922F998-AC5A-4EF0-9FB1-E6635A0BE399}" sibTransId="{AC449597-889B-48B7-B701-5A483F57A93B}"/>
    <dgm:cxn modelId="{62FC6788-A5E9-489D-85C9-7EA824346008}" type="presOf" srcId="{16B81297-70B7-46E9-8364-13D687BB010D}" destId="{AA333269-7AA5-4613-BBD1-5138E699CD8D}" srcOrd="0" destOrd="1" presId="urn:microsoft.com/office/officeart/2005/8/layout/hList1"/>
    <dgm:cxn modelId="{7F850D16-8AB0-4869-BE0B-087290538AC4}" srcId="{5434D511-8C29-4A8B-B9CB-E06995A60342}" destId="{1D175EBF-2534-4234-A789-52BEE625FC63}" srcOrd="1" destOrd="0" parTransId="{FC41D1B5-E6B3-4CE9-ADAB-B478EF2C2E84}" sibTransId="{E84B153D-98B1-447C-BE76-362B7857FB23}"/>
    <dgm:cxn modelId="{158C34D7-D724-4A75-A4F5-290BE1C631ED}" type="presOf" srcId="{1D175EBF-2534-4234-A789-52BEE625FC63}" destId="{E91C6C99-FC14-4EA6-A6DD-BA82ABB1C634}" srcOrd="0" destOrd="1" presId="urn:microsoft.com/office/officeart/2005/8/layout/hList1"/>
    <dgm:cxn modelId="{11D3ED0E-3221-4923-BA51-32E6B46A6453}" type="presOf" srcId="{0AEE8B89-BAD5-444A-867D-54C075A2EC7B}" destId="{82AE56A3-9143-4DCF-886C-3E97F7E09DA1}" srcOrd="0" destOrd="0" presId="urn:microsoft.com/office/officeart/2005/8/layout/hList1"/>
    <dgm:cxn modelId="{8B63CD83-4811-4E3E-9E83-58341A3A1EB8}" type="presOf" srcId="{F438B4A1-DF84-491F-9D60-BE2525D22208}" destId="{D123C693-6481-4E14-9617-31EF81928325}" srcOrd="0" destOrd="0" presId="urn:microsoft.com/office/officeart/2005/8/layout/hList1"/>
    <dgm:cxn modelId="{F277E698-C83D-4087-BD9B-6E40B33A2813}" srcId="{49AE398B-8E9D-439E-8D9A-52EE037C700A}" destId="{CB6C1D1A-7816-4F90-BEE4-4A1DE7E632C6}" srcOrd="0" destOrd="0" parTransId="{FFC0688F-7626-40AB-A890-FAD49016EF44}" sibTransId="{81AA9F59-5467-4CB0-83EA-37A70F7B0058}"/>
    <dgm:cxn modelId="{AC6EC858-CF0D-459A-B236-DED6E169BEE1}" type="presOf" srcId="{AC448332-27CB-4F06-B8B5-6CC19F0E0290}" destId="{AA333269-7AA5-4613-BBD1-5138E699CD8D}" srcOrd="0" destOrd="0" presId="urn:microsoft.com/office/officeart/2005/8/layout/hList1"/>
    <dgm:cxn modelId="{45BF698D-8BAA-434B-BE3A-F240285BFBB4}" type="presParOf" srcId="{F40AA048-DEC5-45D2-A417-1C705395D613}" destId="{795004FD-8232-49B9-8D1D-F2941F7038AF}" srcOrd="0" destOrd="0" presId="urn:microsoft.com/office/officeart/2005/8/layout/hList1"/>
    <dgm:cxn modelId="{F0ACBC41-2F1D-43D6-A60D-006DE8AC836F}" type="presParOf" srcId="{795004FD-8232-49B9-8D1D-F2941F7038AF}" destId="{AFFC5670-8456-48E2-B0ED-74558199379A}" srcOrd="0" destOrd="0" presId="urn:microsoft.com/office/officeart/2005/8/layout/hList1"/>
    <dgm:cxn modelId="{6D3FDDA4-D9A0-4530-83A8-88027C1FAB16}" type="presParOf" srcId="{795004FD-8232-49B9-8D1D-F2941F7038AF}" destId="{00710C5A-1D7F-45D2-9CFC-114DED1E1BAD}" srcOrd="1" destOrd="0" presId="urn:microsoft.com/office/officeart/2005/8/layout/hList1"/>
    <dgm:cxn modelId="{353C5DE8-9509-46B8-8074-76047B5F937C}" type="presParOf" srcId="{F40AA048-DEC5-45D2-A417-1C705395D613}" destId="{241D3234-3539-414B-957A-7E3B0D61075A}" srcOrd="1" destOrd="0" presId="urn:microsoft.com/office/officeart/2005/8/layout/hList1"/>
    <dgm:cxn modelId="{C5DDC958-9733-4C76-96B1-33867BD2E7C1}" type="presParOf" srcId="{F40AA048-DEC5-45D2-A417-1C705395D613}" destId="{43D8B7DC-8523-475A-B4C9-8795907CB187}" srcOrd="2" destOrd="0" presId="urn:microsoft.com/office/officeart/2005/8/layout/hList1"/>
    <dgm:cxn modelId="{BF5D6289-47E1-487A-839F-E331EEBF6393}" type="presParOf" srcId="{43D8B7DC-8523-475A-B4C9-8795907CB187}" destId="{3FB51096-035B-4F26-80DD-7125B66D7E25}" srcOrd="0" destOrd="0" presId="urn:microsoft.com/office/officeart/2005/8/layout/hList1"/>
    <dgm:cxn modelId="{471E39C9-C23E-41A8-8C3A-D72478577873}" type="presParOf" srcId="{43D8B7DC-8523-475A-B4C9-8795907CB187}" destId="{E91C6C99-FC14-4EA6-A6DD-BA82ABB1C634}" srcOrd="1" destOrd="0" presId="urn:microsoft.com/office/officeart/2005/8/layout/hList1"/>
    <dgm:cxn modelId="{37A65170-2887-45A3-98CA-F99CCB3CBB74}" type="presParOf" srcId="{F40AA048-DEC5-45D2-A417-1C705395D613}" destId="{3C4DB0AE-2B80-4F63-A14D-B442EB5F9E80}" srcOrd="3" destOrd="0" presId="urn:microsoft.com/office/officeart/2005/8/layout/hList1"/>
    <dgm:cxn modelId="{D9E0F9A2-206D-4343-B098-BEFADA4495FE}" type="presParOf" srcId="{F40AA048-DEC5-45D2-A417-1C705395D613}" destId="{B6DE05A1-6B94-4009-B2E2-169202909BC7}" srcOrd="4" destOrd="0" presId="urn:microsoft.com/office/officeart/2005/8/layout/hList1"/>
    <dgm:cxn modelId="{8B72211C-FB1F-42EA-97B1-1B6B018FEE83}" type="presParOf" srcId="{B6DE05A1-6B94-4009-B2E2-169202909BC7}" destId="{D123C693-6481-4E14-9617-31EF81928325}" srcOrd="0" destOrd="0" presId="urn:microsoft.com/office/officeart/2005/8/layout/hList1"/>
    <dgm:cxn modelId="{09B9CEEE-3A43-4504-93A0-9781342A0313}" type="presParOf" srcId="{B6DE05A1-6B94-4009-B2E2-169202909BC7}" destId="{D331196A-9DA5-4033-96FB-E33542039FCE}" srcOrd="1" destOrd="0" presId="urn:microsoft.com/office/officeart/2005/8/layout/hList1"/>
    <dgm:cxn modelId="{970AAFBA-D560-473A-9930-83A04C23B629}" type="presParOf" srcId="{F40AA048-DEC5-45D2-A417-1C705395D613}" destId="{7F634260-7B84-4179-A148-27DD0A7D5086}" srcOrd="5" destOrd="0" presId="urn:microsoft.com/office/officeart/2005/8/layout/hList1"/>
    <dgm:cxn modelId="{2E3CF171-B772-4DB5-9CCE-FD5B523CF1FB}" type="presParOf" srcId="{F40AA048-DEC5-45D2-A417-1C705395D613}" destId="{139E228F-1C5A-4128-A0C7-84C9555CC061}" srcOrd="6" destOrd="0" presId="urn:microsoft.com/office/officeart/2005/8/layout/hList1"/>
    <dgm:cxn modelId="{9AA2B4CE-025D-4D58-858B-5C90A68DA704}" type="presParOf" srcId="{139E228F-1C5A-4128-A0C7-84C9555CC061}" destId="{82AE56A3-9143-4DCF-886C-3E97F7E09DA1}" srcOrd="0" destOrd="0" presId="urn:microsoft.com/office/officeart/2005/8/layout/hList1"/>
    <dgm:cxn modelId="{46480A61-B95D-4EBA-B554-F386D6E791FE}" type="presParOf" srcId="{139E228F-1C5A-4128-A0C7-84C9555CC061}" destId="{AA333269-7AA5-4613-BBD1-5138E699CD8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1319E2-548C-4467-9F3B-D4C46D433399}"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US"/>
        </a:p>
      </dgm:t>
    </dgm:pt>
    <dgm:pt modelId="{E99DA331-3742-4D72-8D79-6C59F047B219}">
      <dgm:prSet/>
      <dgm:spPr/>
      <dgm:t>
        <a:bodyPr/>
        <a:lstStyle/>
        <a:p>
          <a:pPr rtl="0"/>
          <a:r>
            <a:rPr lang="en-US" baseline="0" dirty="0" smtClean="0"/>
            <a:t>Quality</a:t>
          </a:r>
          <a:endParaRPr lang="en-US" dirty="0"/>
        </a:p>
      </dgm:t>
    </dgm:pt>
    <dgm:pt modelId="{DBDFF0CC-4C4A-4607-AA19-8DCF42362134}" type="parTrans" cxnId="{6BB670CD-5049-4A38-B7D4-DB75C09E896A}">
      <dgm:prSet/>
      <dgm:spPr/>
      <dgm:t>
        <a:bodyPr/>
        <a:lstStyle/>
        <a:p>
          <a:endParaRPr lang="en-US"/>
        </a:p>
      </dgm:t>
    </dgm:pt>
    <dgm:pt modelId="{E549E0A5-1247-412B-B268-A8F2D70FB81E}" type="sibTrans" cxnId="{6BB670CD-5049-4A38-B7D4-DB75C09E896A}">
      <dgm:prSet/>
      <dgm:spPr/>
      <dgm:t>
        <a:bodyPr/>
        <a:lstStyle/>
        <a:p>
          <a:endParaRPr lang="en-US"/>
        </a:p>
      </dgm:t>
    </dgm:pt>
    <dgm:pt modelId="{165D2BCB-4635-4B52-B2BD-3F302F057280}">
      <dgm:prSet/>
      <dgm:spPr/>
      <dgm:t>
        <a:bodyPr/>
        <a:lstStyle/>
        <a:p>
          <a:pPr rtl="0"/>
          <a:r>
            <a:rPr lang="en-US" baseline="0" dirty="0" smtClean="0"/>
            <a:t>Efficiency / Resource Use</a:t>
          </a:r>
          <a:endParaRPr lang="en-US" dirty="0"/>
        </a:p>
      </dgm:t>
    </dgm:pt>
    <dgm:pt modelId="{223679B9-C922-4FBC-BFAC-BBCDF36AA42A}" type="parTrans" cxnId="{A3A53009-B84F-4506-B078-808AD70076EF}">
      <dgm:prSet/>
      <dgm:spPr/>
      <dgm:t>
        <a:bodyPr/>
        <a:lstStyle/>
        <a:p>
          <a:endParaRPr lang="en-US"/>
        </a:p>
      </dgm:t>
    </dgm:pt>
    <dgm:pt modelId="{111882A4-0C97-47BE-80D5-FD7388276F37}" type="sibTrans" cxnId="{A3A53009-B84F-4506-B078-808AD70076EF}">
      <dgm:prSet/>
      <dgm:spPr/>
      <dgm:t>
        <a:bodyPr/>
        <a:lstStyle/>
        <a:p>
          <a:endParaRPr lang="en-US"/>
        </a:p>
      </dgm:t>
    </dgm:pt>
    <dgm:pt modelId="{2236EC64-E5DD-45B5-B76E-B5279EBAE6FF}">
      <dgm:prSet/>
      <dgm:spPr/>
      <dgm:t>
        <a:bodyPr/>
        <a:lstStyle/>
        <a:p>
          <a:pPr rtl="0"/>
          <a:r>
            <a:rPr lang="en-US" baseline="0" dirty="0" smtClean="0"/>
            <a:t>Advancing Care Information</a:t>
          </a:r>
          <a:endParaRPr lang="en-US" dirty="0"/>
        </a:p>
      </dgm:t>
    </dgm:pt>
    <dgm:pt modelId="{362FC747-10A5-4CAD-A441-0628E2D6D469}" type="parTrans" cxnId="{8921EEB9-16CE-4320-9E82-FB66C32981F2}">
      <dgm:prSet/>
      <dgm:spPr/>
      <dgm:t>
        <a:bodyPr/>
        <a:lstStyle/>
        <a:p>
          <a:endParaRPr lang="en-US"/>
        </a:p>
      </dgm:t>
    </dgm:pt>
    <dgm:pt modelId="{03B6DAB7-D3A4-47FA-98FD-E5A5C371F3FD}" type="sibTrans" cxnId="{8921EEB9-16CE-4320-9E82-FB66C32981F2}">
      <dgm:prSet/>
      <dgm:spPr/>
      <dgm:t>
        <a:bodyPr/>
        <a:lstStyle/>
        <a:p>
          <a:endParaRPr lang="en-US"/>
        </a:p>
      </dgm:t>
    </dgm:pt>
    <dgm:pt modelId="{14231589-F3A5-4A68-8671-609DD72148B5}">
      <dgm:prSet/>
      <dgm:spPr/>
      <dgm:t>
        <a:bodyPr/>
        <a:lstStyle/>
        <a:p>
          <a:pPr rtl="0"/>
          <a:r>
            <a:rPr lang="en-US" baseline="0" dirty="0" smtClean="0"/>
            <a:t>Clinical Practice Improvement Activities</a:t>
          </a:r>
          <a:endParaRPr lang="en-US" dirty="0"/>
        </a:p>
      </dgm:t>
    </dgm:pt>
    <dgm:pt modelId="{CFEE4927-D275-4C54-9134-544BF6F4559B}" type="parTrans" cxnId="{E5DE53E2-58F5-4BBD-B955-AF876322C478}">
      <dgm:prSet/>
      <dgm:spPr/>
      <dgm:t>
        <a:bodyPr/>
        <a:lstStyle/>
        <a:p>
          <a:endParaRPr lang="en-US"/>
        </a:p>
      </dgm:t>
    </dgm:pt>
    <dgm:pt modelId="{C1F82A7B-5F34-4FBB-A515-8B88C51ACF4F}" type="sibTrans" cxnId="{E5DE53E2-58F5-4BBD-B955-AF876322C478}">
      <dgm:prSet/>
      <dgm:spPr/>
      <dgm:t>
        <a:bodyPr/>
        <a:lstStyle/>
        <a:p>
          <a:endParaRPr lang="en-US"/>
        </a:p>
      </dgm:t>
    </dgm:pt>
    <dgm:pt modelId="{0A98B19C-0DEA-419F-9D90-DFAB5C7DEF05}">
      <dgm:prSet/>
      <dgm:spPr/>
      <dgm:t>
        <a:bodyPr/>
        <a:lstStyle/>
        <a:p>
          <a:pPr rtl="0"/>
          <a:r>
            <a:rPr lang="en-US" baseline="0" dirty="0" smtClean="0"/>
            <a:t>Governance &amp; Submission Strategy</a:t>
          </a:r>
          <a:endParaRPr lang="en-US" dirty="0"/>
        </a:p>
      </dgm:t>
    </dgm:pt>
    <dgm:pt modelId="{49CDD356-4D78-42C5-8B39-52D216943ABF}" type="parTrans" cxnId="{B43E73F5-89F7-489D-B7FE-497A908E8B88}">
      <dgm:prSet/>
      <dgm:spPr/>
      <dgm:t>
        <a:bodyPr/>
        <a:lstStyle/>
        <a:p>
          <a:endParaRPr lang="en-US"/>
        </a:p>
      </dgm:t>
    </dgm:pt>
    <dgm:pt modelId="{B0AF08CC-687C-47CD-AFA0-0A474CEB7267}" type="sibTrans" cxnId="{B43E73F5-89F7-489D-B7FE-497A908E8B88}">
      <dgm:prSet/>
      <dgm:spPr/>
      <dgm:t>
        <a:bodyPr/>
        <a:lstStyle/>
        <a:p>
          <a:endParaRPr lang="en-US"/>
        </a:p>
      </dgm:t>
    </dgm:pt>
    <dgm:pt modelId="{7135D221-4A98-4AF2-A014-72E54736CEF7}">
      <dgm:prSet/>
      <dgm:spPr>
        <a:solidFill>
          <a:schemeClr val="accent1"/>
        </a:solidFill>
      </dgm:spPr>
      <dgm:t>
        <a:bodyPr/>
        <a:lstStyle/>
        <a:p>
          <a:pPr rtl="0"/>
          <a:r>
            <a:rPr lang="en-US" dirty="0" smtClean="0"/>
            <a:t>2015 CEHRT Upgrade</a:t>
          </a:r>
          <a:endParaRPr lang="en-US" dirty="0"/>
        </a:p>
      </dgm:t>
    </dgm:pt>
    <dgm:pt modelId="{C4C09A44-1B1B-4263-BB34-1E4E6F34F215}" type="parTrans" cxnId="{9722C55E-223C-4EF9-93F5-037E83DF929C}">
      <dgm:prSet/>
      <dgm:spPr/>
      <dgm:t>
        <a:bodyPr/>
        <a:lstStyle/>
        <a:p>
          <a:endParaRPr lang="en-US"/>
        </a:p>
      </dgm:t>
    </dgm:pt>
    <dgm:pt modelId="{9C35BC63-143B-4C08-ADA3-B4FE4CFD0B02}" type="sibTrans" cxnId="{9722C55E-223C-4EF9-93F5-037E83DF929C}">
      <dgm:prSet/>
      <dgm:spPr/>
      <dgm:t>
        <a:bodyPr/>
        <a:lstStyle/>
        <a:p>
          <a:endParaRPr lang="en-US"/>
        </a:p>
      </dgm:t>
    </dgm:pt>
    <dgm:pt modelId="{2D461A42-3725-422E-96B4-17B7D975ED02}">
      <dgm:prSet custT="1"/>
      <dgm:spPr>
        <a:solidFill>
          <a:schemeClr val="bg2"/>
        </a:solidFill>
      </dgm:spPr>
      <dgm:t>
        <a:bodyPr/>
        <a:lstStyle/>
        <a:p>
          <a:pPr rtl="0"/>
          <a:r>
            <a:rPr lang="en-US" sz="3200" dirty="0" smtClean="0">
              <a:solidFill>
                <a:schemeClr val="tx1"/>
              </a:solidFill>
            </a:rPr>
            <a:t>MIPS Planning</a:t>
          </a:r>
          <a:endParaRPr lang="en-US" sz="3200" dirty="0">
            <a:solidFill>
              <a:schemeClr val="tx1"/>
            </a:solidFill>
          </a:endParaRPr>
        </a:p>
      </dgm:t>
    </dgm:pt>
    <dgm:pt modelId="{DB38E017-A2C5-406D-A531-301FDB33767C}" type="parTrans" cxnId="{9CE4E303-3FE9-4C06-99BE-C7DCDE32D319}">
      <dgm:prSet/>
      <dgm:spPr/>
      <dgm:t>
        <a:bodyPr/>
        <a:lstStyle/>
        <a:p>
          <a:endParaRPr lang="en-US"/>
        </a:p>
      </dgm:t>
    </dgm:pt>
    <dgm:pt modelId="{95866109-514A-4A44-9198-D87995D7A093}" type="sibTrans" cxnId="{9CE4E303-3FE9-4C06-99BE-C7DCDE32D319}">
      <dgm:prSet/>
      <dgm:spPr/>
      <dgm:t>
        <a:bodyPr/>
        <a:lstStyle/>
        <a:p>
          <a:endParaRPr lang="en-US"/>
        </a:p>
      </dgm:t>
    </dgm:pt>
    <dgm:pt modelId="{7305E34F-238D-4C6E-9E1B-282D3DCB3319}" type="pres">
      <dgm:prSet presAssocID="{431319E2-548C-4467-9F3B-D4C46D433399}" presName="Name0" presStyleCnt="0">
        <dgm:presLayoutVars>
          <dgm:chMax val="1"/>
          <dgm:chPref val="1"/>
          <dgm:dir/>
          <dgm:animOne val="branch"/>
          <dgm:animLvl val="lvl"/>
        </dgm:presLayoutVars>
      </dgm:prSet>
      <dgm:spPr/>
      <dgm:t>
        <a:bodyPr/>
        <a:lstStyle/>
        <a:p>
          <a:endParaRPr lang="en-US"/>
        </a:p>
      </dgm:t>
    </dgm:pt>
    <dgm:pt modelId="{7C47404A-60FD-4162-B3E0-579CA32FE6EF}" type="pres">
      <dgm:prSet presAssocID="{2D461A42-3725-422E-96B4-17B7D975ED02}" presName="Parent" presStyleLbl="node0" presStyleIdx="0" presStyleCnt="1">
        <dgm:presLayoutVars>
          <dgm:chMax val="6"/>
          <dgm:chPref val="6"/>
        </dgm:presLayoutVars>
      </dgm:prSet>
      <dgm:spPr/>
      <dgm:t>
        <a:bodyPr/>
        <a:lstStyle/>
        <a:p>
          <a:endParaRPr lang="en-US"/>
        </a:p>
      </dgm:t>
    </dgm:pt>
    <dgm:pt modelId="{41769F8E-F520-4A3F-9E95-B3F972BF489F}" type="pres">
      <dgm:prSet presAssocID="{7135D221-4A98-4AF2-A014-72E54736CEF7}" presName="Accent1" presStyleCnt="0"/>
      <dgm:spPr/>
    </dgm:pt>
    <dgm:pt modelId="{74523F49-5399-42A3-850D-76FD68A5BC0D}" type="pres">
      <dgm:prSet presAssocID="{7135D221-4A98-4AF2-A014-72E54736CEF7}" presName="Accent" presStyleLbl="bgShp" presStyleIdx="0" presStyleCnt="6"/>
      <dgm:spPr/>
    </dgm:pt>
    <dgm:pt modelId="{FE84C7A6-76E3-4752-A9B6-EF2E8009C008}" type="pres">
      <dgm:prSet presAssocID="{7135D221-4A98-4AF2-A014-72E54736CEF7}" presName="Child1" presStyleLbl="node1" presStyleIdx="0" presStyleCnt="6">
        <dgm:presLayoutVars>
          <dgm:chMax val="0"/>
          <dgm:chPref val="0"/>
          <dgm:bulletEnabled val="1"/>
        </dgm:presLayoutVars>
      </dgm:prSet>
      <dgm:spPr/>
      <dgm:t>
        <a:bodyPr/>
        <a:lstStyle/>
        <a:p>
          <a:endParaRPr lang="en-US"/>
        </a:p>
      </dgm:t>
    </dgm:pt>
    <dgm:pt modelId="{E17EA211-9A81-4001-9292-4C730C3029FC}" type="pres">
      <dgm:prSet presAssocID="{E99DA331-3742-4D72-8D79-6C59F047B219}" presName="Accent2" presStyleCnt="0"/>
      <dgm:spPr/>
    </dgm:pt>
    <dgm:pt modelId="{5563593F-0174-41BB-BFF6-303ECBD49508}" type="pres">
      <dgm:prSet presAssocID="{E99DA331-3742-4D72-8D79-6C59F047B219}" presName="Accent" presStyleLbl="bgShp" presStyleIdx="1" presStyleCnt="6"/>
      <dgm:spPr/>
    </dgm:pt>
    <dgm:pt modelId="{889C371C-30C6-4CCE-BF14-899F4DABE131}" type="pres">
      <dgm:prSet presAssocID="{E99DA331-3742-4D72-8D79-6C59F047B219}" presName="Child2" presStyleLbl="node1" presStyleIdx="1" presStyleCnt="6">
        <dgm:presLayoutVars>
          <dgm:chMax val="0"/>
          <dgm:chPref val="0"/>
          <dgm:bulletEnabled val="1"/>
        </dgm:presLayoutVars>
      </dgm:prSet>
      <dgm:spPr/>
      <dgm:t>
        <a:bodyPr/>
        <a:lstStyle/>
        <a:p>
          <a:endParaRPr lang="en-US"/>
        </a:p>
      </dgm:t>
    </dgm:pt>
    <dgm:pt modelId="{C6E1477A-1CD4-4735-8876-B068A995F4B9}" type="pres">
      <dgm:prSet presAssocID="{165D2BCB-4635-4B52-B2BD-3F302F057280}" presName="Accent3" presStyleCnt="0"/>
      <dgm:spPr/>
    </dgm:pt>
    <dgm:pt modelId="{F305B4DA-9B6B-4726-AA1E-2D6150EFDFC6}" type="pres">
      <dgm:prSet presAssocID="{165D2BCB-4635-4B52-B2BD-3F302F057280}" presName="Accent" presStyleLbl="bgShp" presStyleIdx="2" presStyleCnt="6"/>
      <dgm:spPr/>
    </dgm:pt>
    <dgm:pt modelId="{94CB8C05-5F25-4427-B032-02C599984F87}" type="pres">
      <dgm:prSet presAssocID="{165D2BCB-4635-4B52-B2BD-3F302F057280}" presName="Child3" presStyleLbl="node1" presStyleIdx="2" presStyleCnt="6">
        <dgm:presLayoutVars>
          <dgm:chMax val="0"/>
          <dgm:chPref val="0"/>
          <dgm:bulletEnabled val="1"/>
        </dgm:presLayoutVars>
      </dgm:prSet>
      <dgm:spPr/>
      <dgm:t>
        <a:bodyPr/>
        <a:lstStyle/>
        <a:p>
          <a:endParaRPr lang="en-US"/>
        </a:p>
      </dgm:t>
    </dgm:pt>
    <dgm:pt modelId="{56A4C22C-8843-42E1-8BC2-A295B5E98510}" type="pres">
      <dgm:prSet presAssocID="{2236EC64-E5DD-45B5-B76E-B5279EBAE6FF}" presName="Accent4" presStyleCnt="0"/>
      <dgm:spPr/>
    </dgm:pt>
    <dgm:pt modelId="{F3D01A1F-835B-4D80-9CA9-CD7C5EEC8031}" type="pres">
      <dgm:prSet presAssocID="{2236EC64-E5DD-45B5-B76E-B5279EBAE6FF}" presName="Accent" presStyleLbl="bgShp" presStyleIdx="3" presStyleCnt="6"/>
      <dgm:spPr/>
    </dgm:pt>
    <dgm:pt modelId="{1644264E-7DC0-47CB-AF1E-3F1F82CB9DCA}" type="pres">
      <dgm:prSet presAssocID="{2236EC64-E5DD-45B5-B76E-B5279EBAE6FF}" presName="Child4" presStyleLbl="node1" presStyleIdx="3" presStyleCnt="6">
        <dgm:presLayoutVars>
          <dgm:chMax val="0"/>
          <dgm:chPref val="0"/>
          <dgm:bulletEnabled val="1"/>
        </dgm:presLayoutVars>
      </dgm:prSet>
      <dgm:spPr/>
      <dgm:t>
        <a:bodyPr/>
        <a:lstStyle/>
        <a:p>
          <a:endParaRPr lang="en-US"/>
        </a:p>
      </dgm:t>
    </dgm:pt>
    <dgm:pt modelId="{D1D2263C-2148-4C15-A876-DCDFBEA80BC4}" type="pres">
      <dgm:prSet presAssocID="{14231589-F3A5-4A68-8671-609DD72148B5}" presName="Accent5" presStyleCnt="0"/>
      <dgm:spPr/>
    </dgm:pt>
    <dgm:pt modelId="{3544957F-4953-4D13-AFCC-933D5C90D09A}" type="pres">
      <dgm:prSet presAssocID="{14231589-F3A5-4A68-8671-609DD72148B5}" presName="Accent" presStyleLbl="bgShp" presStyleIdx="4" presStyleCnt="6"/>
      <dgm:spPr/>
    </dgm:pt>
    <dgm:pt modelId="{5DAF539C-4C51-4FC4-9C20-74636E126C55}" type="pres">
      <dgm:prSet presAssocID="{14231589-F3A5-4A68-8671-609DD72148B5}" presName="Child5" presStyleLbl="node1" presStyleIdx="4" presStyleCnt="6">
        <dgm:presLayoutVars>
          <dgm:chMax val="0"/>
          <dgm:chPref val="0"/>
          <dgm:bulletEnabled val="1"/>
        </dgm:presLayoutVars>
      </dgm:prSet>
      <dgm:spPr/>
      <dgm:t>
        <a:bodyPr/>
        <a:lstStyle/>
        <a:p>
          <a:endParaRPr lang="en-US"/>
        </a:p>
      </dgm:t>
    </dgm:pt>
    <dgm:pt modelId="{0A2205A4-2AE2-45E0-BDDD-4485BD79E25A}" type="pres">
      <dgm:prSet presAssocID="{0A98B19C-0DEA-419F-9D90-DFAB5C7DEF05}" presName="Accent6" presStyleCnt="0"/>
      <dgm:spPr/>
    </dgm:pt>
    <dgm:pt modelId="{B623CBB0-4D75-4DC4-9178-4C04EACB0CE7}" type="pres">
      <dgm:prSet presAssocID="{0A98B19C-0DEA-419F-9D90-DFAB5C7DEF05}" presName="Accent" presStyleLbl="bgShp" presStyleIdx="5" presStyleCnt="6"/>
      <dgm:spPr/>
    </dgm:pt>
    <dgm:pt modelId="{D3F7EC3E-5765-4BE9-83DF-0E3B4516ABE0}" type="pres">
      <dgm:prSet presAssocID="{0A98B19C-0DEA-419F-9D90-DFAB5C7DEF05}" presName="Child6" presStyleLbl="node1" presStyleIdx="5" presStyleCnt="6">
        <dgm:presLayoutVars>
          <dgm:chMax val="0"/>
          <dgm:chPref val="0"/>
          <dgm:bulletEnabled val="1"/>
        </dgm:presLayoutVars>
      </dgm:prSet>
      <dgm:spPr/>
      <dgm:t>
        <a:bodyPr/>
        <a:lstStyle/>
        <a:p>
          <a:endParaRPr lang="en-US"/>
        </a:p>
      </dgm:t>
    </dgm:pt>
  </dgm:ptLst>
  <dgm:cxnLst>
    <dgm:cxn modelId="{A3A53009-B84F-4506-B078-808AD70076EF}" srcId="{2D461A42-3725-422E-96B4-17B7D975ED02}" destId="{165D2BCB-4635-4B52-B2BD-3F302F057280}" srcOrd="2" destOrd="0" parTransId="{223679B9-C922-4FBC-BFAC-BBCDF36AA42A}" sibTransId="{111882A4-0C97-47BE-80D5-FD7388276F37}"/>
    <dgm:cxn modelId="{018BA0CB-4B47-4404-B9FC-3C053CB4866D}" type="presOf" srcId="{2D461A42-3725-422E-96B4-17B7D975ED02}" destId="{7C47404A-60FD-4162-B3E0-579CA32FE6EF}" srcOrd="0" destOrd="0" presId="urn:microsoft.com/office/officeart/2011/layout/HexagonRadial"/>
    <dgm:cxn modelId="{8D5AB130-5CC3-472A-866B-DFA772182C6A}" type="presOf" srcId="{431319E2-548C-4467-9F3B-D4C46D433399}" destId="{7305E34F-238D-4C6E-9E1B-282D3DCB3319}" srcOrd="0" destOrd="0" presId="urn:microsoft.com/office/officeart/2011/layout/HexagonRadial"/>
    <dgm:cxn modelId="{9722C55E-223C-4EF9-93F5-037E83DF929C}" srcId="{2D461A42-3725-422E-96B4-17B7D975ED02}" destId="{7135D221-4A98-4AF2-A014-72E54736CEF7}" srcOrd="0" destOrd="0" parTransId="{C4C09A44-1B1B-4263-BB34-1E4E6F34F215}" sibTransId="{9C35BC63-143B-4C08-ADA3-B4FE4CFD0B02}"/>
    <dgm:cxn modelId="{16E53465-6F51-433A-BEFE-660367537717}" type="presOf" srcId="{165D2BCB-4635-4B52-B2BD-3F302F057280}" destId="{94CB8C05-5F25-4427-B032-02C599984F87}" srcOrd="0" destOrd="0" presId="urn:microsoft.com/office/officeart/2011/layout/HexagonRadial"/>
    <dgm:cxn modelId="{56D55490-44E6-49BC-AEDE-AECB98502C14}" type="presOf" srcId="{0A98B19C-0DEA-419F-9D90-DFAB5C7DEF05}" destId="{D3F7EC3E-5765-4BE9-83DF-0E3B4516ABE0}" srcOrd="0" destOrd="0" presId="urn:microsoft.com/office/officeart/2011/layout/HexagonRadial"/>
    <dgm:cxn modelId="{FA176A44-5820-469A-B50C-95050A0F7719}" type="presOf" srcId="{2236EC64-E5DD-45B5-B76E-B5279EBAE6FF}" destId="{1644264E-7DC0-47CB-AF1E-3F1F82CB9DCA}" srcOrd="0" destOrd="0" presId="urn:microsoft.com/office/officeart/2011/layout/HexagonRadial"/>
    <dgm:cxn modelId="{8965BF92-7DA3-4F0D-B2F1-24300A71DCDE}" type="presOf" srcId="{7135D221-4A98-4AF2-A014-72E54736CEF7}" destId="{FE84C7A6-76E3-4752-A9B6-EF2E8009C008}" srcOrd="0" destOrd="0" presId="urn:microsoft.com/office/officeart/2011/layout/HexagonRadial"/>
    <dgm:cxn modelId="{E5DE53E2-58F5-4BBD-B955-AF876322C478}" srcId="{2D461A42-3725-422E-96B4-17B7D975ED02}" destId="{14231589-F3A5-4A68-8671-609DD72148B5}" srcOrd="4" destOrd="0" parTransId="{CFEE4927-D275-4C54-9134-544BF6F4559B}" sibTransId="{C1F82A7B-5F34-4FBB-A515-8B88C51ACF4F}"/>
    <dgm:cxn modelId="{6BB670CD-5049-4A38-B7D4-DB75C09E896A}" srcId="{2D461A42-3725-422E-96B4-17B7D975ED02}" destId="{E99DA331-3742-4D72-8D79-6C59F047B219}" srcOrd="1" destOrd="0" parTransId="{DBDFF0CC-4C4A-4607-AA19-8DCF42362134}" sibTransId="{E549E0A5-1247-412B-B268-A8F2D70FB81E}"/>
    <dgm:cxn modelId="{B43E73F5-89F7-489D-B7FE-497A908E8B88}" srcId="{2D461A42-3725-422E-96B4-17B7D975ED02}" destId="{0A98B19C-0DEA-419F-9D90-DFAB5C7DEF05}" srcOrd="5" destOrd="0" parTransId="{49CDD356-4D78-42C5-8B39-52D216943ABF}" sibTransId="{B0AF08CC-687C-47CD-AFA0-0A474CEB7267}"/>
    <dgm:cxn modelId="{9CE4E303-3FE9-4C06-99BE-C7DCDE32D319}" srcId="{431319E2-548C-4467-9F3B-D4C46D433399}" destId="{2D461A42-3725-422E-96B4-17B7D975ED02}" srcOrd="0" destOrd="0" parTransId="{DB38E017-A2C5-406D-A531-301FDB33767C}" sibTransId="{95866109-514A-4A44-9198-D87995D7A093}"/>
    <dgm:cxn modelId="{799FBB89-7ADF-4B2F-B1E9-CD3BEB98F7F5}" type="presOf" srcId="{E99DA331-3742-4D72-8D79-6C59F047B219}" destId="{889C371C-30C6-4CCE-BF14-899F4DABE131}" srcOrd="0" destOrd="0" presId="urn:microsoft.com/office/officeart/2011/layout/HexagonRadial"/>
    <dgm:cxn modelId="{8921EEB9-16CE-4320-9E82-FB66C32981F2}" srcId="{2D461A42-3725-422E-96B4-17B7D975ED02}" destId="{2236EC64-E5DD-45B5-B76E-B5279EBAE6FF}" srcOrd="3" destOrd="0" parTransId="{362FC747-10A5-4CAD-A441-0628E2D6D469}" sibTransId="{03B6DAB7-D3A4-47FA-98FD-E5A5C371F3FD}"/>
    <dgm:cxn modelId="{FC35386D-9F65-4FCD-A009-DA59CE9ADA6C}" type="presOf" srcId="{14231589-F3A5-4A68-8671-609DD72148B5}" destId="{5DAF539C-4C51-4FC4-9C20-74636E126C55}" srcOrd="0" destOrd="0" presId="urn:microsoft.com/office/officeart/2011/layout/HexagonRadial"/>
    <dgm:cxn modelId="{A8734618-0AB0-458A-88D3-E3F636F157BA}" type="presParOf" srcId="{7305E34F-238D-4C6E-9E1B-282D3DCB3319}" destId="{7C47404A-60FD-4162-B3E0-579CA32FE6EF}" srcOrd="0" destOrd="0" presId="urn:microsoft.com/office/officeart/2011/layout/HexagonRadial"/>
    <dgm:cxn modelId="{12AF9838-0269-41BD-A086-79BDF712BEE0}" type="presParOf" srcId="{7305E34F-238D-4C6E-9E1B-282D3DCB3319}" destId="{41769F8E-F520-4A3F-9E95-B3F972BF489F}" srcOrd="1" destOrd="0" presId="urn:microsoft.com/office/officeart/2011/layout/HexagonRadial"/>
    <dgm:cxn modelId="{386228CD-27D0-4AE4-89E9-2E925B44A7D0}" type="presParOf" srcId="{41769F8E-F520-4A3F-9E95-B3F972BF489F}" destId="{74523F49-5399-42A3-850D-76FD68A5BC0D}" srcOrd="0" destOrd="0" presId="urn:microsoft.com/office/officeart/2011/layout/HexagonRadial"/>
    <dgm:cxn modelId="{449E6979-BE9A-4015-B108-0EA34D7847F4}" type="presParOf" srcId="{7305E34F-238D-4C6E-9E1B-282D3DCB3319}" destId="{FE84C7A6-76E3-4752-A9B6-EF2E8009C008}" srcOrd="2" destOrd="0" presId="urn:microsoft.com/office/officeart/2011/layout/HexagonRadial"/>
    <dgm:cxn modelId="{9DBCB7F6-F7A4-4654-8C84-1065B0ED668F}" type="presParOf" srcId="{7305E34F-238D-4C6E-9E1B-282D3DCB3319}" destId="{E17EA211-9A81-4001-9292-4C730C3029FC}" srcOrd="3" destOrd="0" presId="urn:microsoft.com/office/officeart/2011/layout/HexagonRadial"/>
    <dgm:cxn modelId="{6F7C2B10-09B6-420A-B29D-53FDF8C7942C}" type="presParOf" srcId="{E17EA211-9A81-4001-9292-4C730C3029FC}" destId="{5563593F-0174-41BB-BFF6-303ECBD49508}" srcOrd="0" destOrd="0" presId="urn:microsoft.com/office/officeart/2011/layout/HexagonRadial"/>
    <dgm:cxn modelId="{189BB36D-1F35-4DA7-BE67-32482DF51BA1}" type="presParOf" srcId="{7305E34F-238D-4C6E-9E1B-282D3DCB3319}" destId="{889C371C-30C6-4CCE-BF14-899F4DABE131}" srcOrd="4" destOrd="0" presId="urn:microsoft.com/office/officeart/2011/layout/HexagonRadial"/>
    <dgm:cxn modelId="{C90CE1EC-4200-49F9-998B-399B488F746E}" type="presParOf" srcId="{7305E34F-238D-4C6E-9E1B-282D3DCB3319}" destId="{C6E1477A-1CD4-4735-8876-B068A995F4B9}" srcOrd="5" destOrd="0" presId="urn:microsoft.com/office/officeart/2011/layout/HexagonRadial"/>
    <dgm:cxn modelId="{D6B12C80-1EB0-41B2-9C65-DCB2E6CB11FE}" type="presParOf" srcId="{C6E1477A-1CD4-4735-8876-B068A995F4B9}" destId="{F305B4DA-9B6B-4726-AA1E-2D6150EFDFC6}" srcOrd="0" destOrd="0" presId="urn:microsoft.com/office/officeart/2011/layout/HexagonRadial"/>
    <dgm:cxn modelId="{68F4EC4B-082F-452A-B114-38BF92454C32}" type="presParOf" srcId="{7305E34F-238D-4C6E-9E1B-282D3DCB3319}" destId="{94CB8C05-5F25-4427-B032-02C599984F87}" srcOrd="6" destOrd="0" presId="urn:microsoft.com/office/officeart/2011/layout/HexagonRadial"/>
    <dgm:cxn modelId="{C0C06A86-43DC-4300-8FEF-5F3DD1AA661A}" type="presParOf" srcId="{7305E34F-238D-4C6E-9E1B-282D3DCB3319}" destId="{56A4C22C-8843-42E1-8BC2-A295B5E98510}" srcOrd="7" destOrd="0" presId="urn:microsoft.com/office/officeart/2011/layout/HexagonRadial"/>
    <dgm:cxn modelId="{2820B9C9-C1C9-43F8-A827-7A13572BBEBF}" type="presParOf" srcId="{56A4C22C-8843-42E1-8BC2-A295B5E98510}" destId="{F3D01A1F-835B-4D80-9CA9-CD7C5EEC8031}" srcOrd="0" destOrd="0" presId="urn:microsoft.com/office/officeart/2011/layout/HexagonRadial"/>
    <dgm:cxn modelId="{AB513449-365F-494B-8C56-9ED4EBB2F72C}" type="presParOf" srcId="{7305E34F-238D-4C6E-9E1B-282D3DCB3319}" destId="{1644264E-7DC0-47CB-AF1E-3F1F82CB9DCA}" srcOrd="8" destOrd="0" presId="urn:microsoft.com/office/officeart/2011/layout/HexagonRadial"/>
    <dgm:cxn modelId="{6837DD69-E396-4401-B624-4E28A0B5F3C0}" type="presParOf" srcId="{7305E34F-238D-4C6E-9E1B-282D3DCB3319}" destId="{D1D2263C-2148-4C15-A876-DCDFBEA80BC4}" srcOrd="9" destOrd="0" presId="urn:microsoft.com/office/officeart/2011/layout/HexagonRadial"/>
    <dgm:cxn modelId="{0A8BC640-972A-479A-BA6E-90CED8E78D19}" type="presParOf" srcId="{D1D2263C-2148-4C15-A876-DCDFBEA80BC4}" destId="{3544957F-4953-4D13-AFCC-933D5C90D09A}" srcOrd="0" destOrd="0" presId="urn:microsoft.com/office/officeart/2011/layout/HexagonRadial"/>
    <dgm:cxn modelId="{461B9BD0-BEB8-4766-AB66-85CEEC78D503}" type="presParOf" srcId="{7305E34F-238D-4C6E-9E1B-282D3DCB3319}" destId="{5DAF539C-4C51-4FC4-9C20-74636E126C55}" srcOrd="10" destOrd="0" presId="urn:microsoft.com/office/officeart/2011/layout/HexagonRadial"/>
    <dgm:cxn modelId="{5C7C6205-783F-43EB-8602-7AF1C4055DE0}" type="presParOf" srcId="{7305E34F-238D-4C6E-9E1B-282D3DCB3319}" destId="{0A2205A4-2AE2-45E0-BDDD-4485BD79E25A}" srcOrd="11" destOrd="0" presId="urn:microsoft.com/office/officeart/2011/layout/HexagonRadial"/>
    <dgm:cxn modelId="{1244DC75-5496-414E-B272-8C5410A0DE99}" type="presParOf" srcId="{0A2205A4-2AE2-45E0-BDDD-4485BD79E25A}" destId="{B623CBB0-4D75-4DC4-9178-4C04EACB0CE7}" srcOrd="0" destOrd="0" presId="urn:microsoft.com/office/officeart/2011/layout/HexagonRadial"/>
    <dgm:cxn modelId="{5B500A34-A56E-4FE5-94C5-1C22D2A5BE28}" type="presParOf" srcId="{7305E34F-238D-4C6E-9E1B-282D3DCB3319}" destId="{D3F7EC3E-5765-4BE9-83DF-0E3B4516ABE0}"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7070EFB-93DF-4488-9F1F-67FC043DD0BC}"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EA765B56-2C19-40EF-8FED-5573F1B1A4FE}">
      <dgm:prSet phldrT="[Text]"/>
      <dgm:spPr/>
      <dgm:t>
        <a:bodyPr/>
        <a:lstStyle/>
        <a:p>
          <a:r>
            <a:rPr lang="en-US" dirty="0" smtClean="0"/>
            <a:t>MIPS Coordinator</a:t>
          </a:r>
          <a:endParaRPr lang="en-US" dirty="0"/>
        </a:p>
      </dgm:t>
    </dgm:pt>
    <dgm:pt modelId="{C3C9D8C2-2493-4B4B-96DE-D42D8C8287C1}" type="parTrans" cxnId="{0A4DBE2E-C655-455C-BE16-4F3F60B7C80D}">
      <dgm:prSet/>
      <dgm:spPr/>
      <dgm:t>
        <a:bodyPr/>
        <a:lstStyle/>
        <a:p>
          <a:endParaRPr lang="en-US"/>
        </a:p>
      </dgm:t>
    </dgm:pt>
    <dgm:pt modelId="{AF4FF255-0EF4-46A0-88A4-8D3FE95B093B}" type="sibTrans" cxnId="{0A4DBE2E-C655-455C-BE16-4F3F60B7C80D}">
      <dgm:prSet/>
      <dgm:spPr/>
      <dgm:t>
        <a:bodyPr/>
        <a:lstStyle/>
        <a:p>
          <a:endParaRPr lang="en-US"/>
        </a:p>
      </dgm:t>
    </dgm:pt>
    <dgm:pt modelId="{7479110A-4868-440F-A6E6-682A9183E4EA}">
      <dgm:prSet phldrT="[Text]"/>
      <dgm:spPr/>
      <dgm:t>
        <a:bodyPr/>
        <a:lstStyle/>
        <a:p>
          <a:r>
            <a:rPr lang="en-US" dirty="0" smtClean="0"/>
            <a:t>CPIA Coordinator</a:t>
          </a:r>
          <a:endParaRPr lang="en-US" dirty="0"/>
        </a:p>
      </dgm:t>
    </dgm:pt>
    <dgm:pt modelId="{86FADBA2-CA02-430E-B462-B7D359E291B2}" type="parTrans" cxnId="{CF54A0A2-8A3A-44BF-85E2-DF86CCF99C8B}">
      <dgm:prSet/>
      <dgm:spPr/>
      <dgm:t>
        <a:bodyPr/>
        <a:lstStyle/>
        <a:p>
          <a:endParaRPr lang="en-US"/>
        </a:p>
      </dgm:t>
    </dgm:pt>
    <dgm:pt modelId="{35B23ECD-AC4F-426E-B092-C8CD6BE610B4}" type="sibTrans" cxnId="{CF54A0A2-8A3A-44BF-85E2-DF86CCF99C8B}">
      <dgm:prSet/>
      <dgm:spPr/>
      <dgm:t>
        <a:bodyPr/>
        <a:lstStyle/>
        <a:p>
          <a:endParaRPr lang="en-US"/>
        </a:p>
      </dgm:t>
    </dgm:pt>
    <dgm:pt modelId="{87D640EB-94A5-45A0-829A-08F0641FAD72}">
      <dgm:prSet phldrT="[Text]"/>
      <dgm:spPr/>
      <dgm:t>
        <a:bodyPr/>
        <a:lstStyle/>
        <a:p>
          <a:r>
            <a:rPr lang="en-US" dirty="0" smtClean="0"/>
            <a:t>Reporting Analyst</a:t>
          </a:r>
          <a:endParaRPr lang="en-US" dirty="0"/>
        </a:p>
      </dgm:t>
    </dgm:pt>
    <dgm:pt modelId="{9B0241A5-9F6D-4262-BCDF-FE6AEEAAC000}" type="parTrans" cxnId="{B3B131E0-FC1B-48CA-8720-E6EE82137439}">
      <dgm:prSet/>
      <dgm:spPr/>
      <dgm:t>
        <a:bodyPr/>
        <a:lstStyle/>
        <a:p>
          <a:endParaRPr lang="en-US"/>
        </a:p>
      </dgm:t>
    </dgm:pt>
    <dgm:pt modelId="{0565D479-DE31-4ED1-8E79-320A689A93D1}" type="sibTrans" cxnId="{B3B131E0-FC1B-48CA-8720-E6EE82137439}">
      <dgm:prSet/>
      <dgm:spPr/>
      <dgm:t>
        <a:bodyPr/>
        <a:lstStyle/>
        <a:p>
          <a:endParaRPr lang="en-US"/>
        </a:p>
      </dgm:t>
    </dgm:pt>
    <dgm:pt modelId="{60B07560-D595-4D08-8ADA-7191C0CFCF35}" type="asst">
      <dgm:prSet phldrT="[Text]"/>
      <dgm:spPr/>
      <dgm:t>
        <a:bodyPr/>
        <a:lstStyle/>
        <a:p>
          <a:r>
            <a:rPr lang="en-US" dirty="0" smtClean="0"/>
            <a:t>Resource Use/Cost Monitoring</a:t>
          </a:r>
          <a:endParaRPr lang="en-US" dirty="0"/>
        </a:p>
      </dgm:t>
    </dgm:pt>
    <dgm:pt modelId="{F4E45A6F-0A40-4AAD-8CF3-F04C1D0E949D}" type="parTrans" cxnId="{742BF172-713D-43D6-AA3F-1D4A4BF6E511}">
      <dgm:prSet/>
      <dgm:spPr/>
      <dgm:t>
        <a:bodyPr/>
        <a:lstStyle/>
        <a:p>
          <a:endParaRPr lang="en-US"/>
        </a:p>
      </dgm:t>
    </dgm:pt>
    <dgm:pt modelId="{87F3BCE2-285C-4438-9D30-C3FCFE50629E}" type="sibTrans" cxnId="{742BF172-713D-43D6-AA3F-1D4A4BF6E511}">
      <dgm:prSet/>
      <dgm:spPr/>
      <dgm:t>
        <a:bodyPr/>
        <a:lstStyle/>
        <a:p>
          <a:endParaRPr lang="en-US"/>
        </a:p>
      </dgm:t>
    </dgm:pt>
    <dgm:pt modelId="{74A49815-0F38-469A-AF42-1B7DF8E85F8E}">
      <dgm:prSet phldrT="[Text]"/>
      <dgm:spPr/>
      <dgm:t>
        <a:bodyPr/>
        <a:lstStyle/>
        <a:p>
          <a:r>
            <a:rPr lang="en-US" dirty="0" smtClean="0"/>
            <a:t>ACI Coordinator</a:t>
          </a:r>
          <a:endParaRPr lang="en-US" dirty="0"/>
        </a:p>
      </dgm:t>
    </dgm:pt>
    <dgm:pt modelId="{D6C8EEC1-36CA-4A6F-91B3-FA2C9357D7A3}" type="parTrans" cxnId="{16305580-79AD-439A-A119-6FA1B0189CD0}">
      <dgm:prSet/>
      <dgm:spPr/>
      <dgm:t>
        <a:bodyPr/>
        <a:lstStyle/>
        <a:p>
          <a:endParaRPr lang="en-US"/>
        </a:p>
      </dgm:t>
    </dgm:pt>
    <dgm:pt modelId="{50F7035D-500A-45E0-A0D2-F3B409112A28}" type="sibTrans" cxnId="{16305580-79AD-439A-A119-6FA1B0189CD0}">
      <dgm:prSet/>
      <dgm:spPr/>
      <dgm:t>
        <a:bodyPr/>
        <a:lstStyle/>
        <a:p>
          <a:endParaRPr lang="en-US"/>
        </a:p>
      </dgm:t>
    </dgm:pt>
    <dgm:pt modelId="{53627D1E-2D1A-492C-B8B9-2361990848FA}">
      <dgm:prSet phldrT="[Text]"/>
      <dgm:spPr/>
      <dgm:t>
        <a:bodyPr/>
        <a:lstStyle/>
        <a:p>
          <a:r>
            <a:rPr lang="en-US" dirty="0" smtClean="0"/>
            <a:t>Quality Coordinator</a:t>
          </a:r>
          <a:endParaRPr lang="en-US" dirty="0"/>
        </a:p>
      </dgm:t>
    </dgm:pt>
    <dgm:pt modelId="{5E6704FC-2C0E-4A1D-9293-0D36CADF5AC6}" type="parTrans" cxnId="{1207107E-A2E6-4993-99C2-B2F0C67D780C}">
      <dgm:prSet/>
      <dgm:spPr/>
      <dgm:t>
        <a:bodyPr/>
        <a:lstStyle/>
        <a:p>
          <a:endParaRPr lang="en-US"/>
        </a:p>
      </dgm:t>
    </dgm:pt>
    <dgm:pt modelId="{9A072E39-2BB7-49A1-AD67-FB4B98BD4C6C}" type="sibTrans" cxnId="{1207107E-A2E6-4993-99C2-B2F0C67D780C}">
      <dgm:prSet/>
      <dgm:spPr/>
      <dgm:t>
        <a:bodyPr/>
        <a:lstStyle/>
        <a:p>
          <a:endParaRPr lang="en-US"/>
        </a:p>
      </dgm:t>
    </dgm:pt>
    <dgm:pt modelId="{8A4054E1-8834-425F-BF1E-FDE083609873}">
      <dgm:prSet phldrT="[Text]"/>
      <dgm:spPr/>
      <dgm:t>
        <a:bodyPr/>
        <a:lstStyle/>
        <a:p>
          <a:r>
            <a:rPr lang="en-US" dirty="0" smtClean="0"/>
            <a:t>Executive Sponsor</a:t>
          </a:r>
          <a:endParaRPr lang="en-US" dirty="0"/>
        </a:p>
      </dgm:t>
    </dgm:pt>
    <dgm:pt modelId="{4969C9A3-E26C-4AF9-94F6-59659883B5BA}" type="parTrans" cxnId="{66E5A678-3018-4917-9FAA-DE6DE37BA807}">
      <dgm:prSet/>
      <dgm:spPr/>
      <dgm:t>
        <a:bodyPr/>
        <a:lstStyle/>
        <a:p>
          <a:endParaRPr lang="en-US"/>
        </a:p>
      </dgm:t>
    </dgm:pt>
    <dgm:pt modelId="{807349BB-A9F9-49AD-BC0A-8A6DB8168ADE}" type="sibTrans" cxnId="{66E5A678-3018-4917-9FAA-DE6DE37BA807}">
      <dgm:prSet/>
      <dgm:spPr/>
      <dgm:t>
        <a:bodyPr/>
        <a:lstStyle/>
        <a:p>
          <a:endParaRPr lang="en-US"/>
        </a:p>
      </dgm:t>
    </dgm:pt>
    <dgm:pt modelId="{A9FA1901-0793-41E2-A524-DBCFD7A3A768}" type="pres">
      <dgm:prSet presAssocID="{F7070EFB-93DF-4488-9F1F-67FC043DD0BC}" presName="hierChild1" presStyleCnt="0">
        <dgm:presLayoutVars>
          <dgm:orgChart val="1"/>
          <dgm:chPref val="1"/>
          <dgm:dir/>
          <dgm:animOne val="branch"/>
          <dgm:animLvl val="lvl"/>
          <dgm:resizeHandles/>
        </dgm:presLayoutVars>
      </dgm:prSet>
      <dgm:spPr/>
      <dgm:t>
        <a:bodyPr/>
        <a:lstStyle/>
        <a:p>
          <a:endParaRPr lang="en-US"/>
        </a:p>
      </dgm:t>
    </dgm:pt>
    <dgm:pt modelId="{4109A6E1-0205-48C7-9648-65F7887C4507}" type="pres">
      <dgm:prSet presAssocID="{8A4054E1-8834-425F-BF1E-FDE083609873}" presName="hierRoot1" presStyleCnt="0">
        <dgm:presLayoutVars>
          <dgm:hierBranch val="init"/>
        </dgm:presLayoutVars>
      </dgm:prSet>
      <dgm:spPr/>
    </dgm:pt>
    <dgm:pt modelId="{DB5ACE3A-573D-4180-A5F9-EA2552776929}" type="pres">
      <dgm:prSet presAssocID="{8A4054E1-8834-425F-BF1E-FDE083609873}" presName="rootComposite1" presStyleCnt="0"/>
      <dgm:spPr/>
    </dgm:pt>
    <dgm:pt modelId="{F5B66AAD-EEFB-40ED-A745-027CCC425B77}" type="pres">
      <dgm:prSet presAssocID="{8A4054E1-8834-425F-BF1E-FDE083609873}" presName="rootText1" presStyleLbl="node0" presStyleIdx="0" presStyleCnt="1">
        <dgm:presLayoutVars>
          <dgm:chPref val="3"/>
        </dgm:presLayoutVars>
      </dgm:prSet>
      <dgm:spPr/>
      <dgm:t>
        <a:bodyPr/>
        <a:lstStyle/>
        <a:p>
          <a:endParaRPr lang="en-US"/>
        </a:p>
      </dgm:t>
    </dgm:pt>
    <dgm:pt modelId="{16FEA2F2-AEAA-4548-B420-6B0E30A015C3}" type="pres">
      <dgm:prSet presAssocID="{8A4054E1-8834-425F-BF1E-FDE083609873}" presName="rootConnector1" presStyleLbl="node1" presStyleIdx="0" presStyleCnt="0"/>
      <dgm:spPr/>
      <dgm:t>
        <a:bodyPr/>
        <a:lstStyle/>
        <a:p>
          <a:endParaRPr lang="en-US"/>
        </a:p>
      </dgm:t>
    </dgm:pt>
    <dgm:pt modelId="{F5C6551F-AD35-4AF1-9740-E519F1596E84}" type="pres">
      <dgm:prSet presAssocID="{8A4054E1-8834-425F-BF1E-FDE083609873}" presName="hierChild2" presStyleCnt="0"/>
      <dgm:spPr/>
    </dgm:pt>
    <dgm:pt modelId="{14B8F7D7-14B2-401A-8630-08B8E1199E99}" type="pres">
      <dgm:prSet presAssocID="{C3C9D8C2-2493-4B4B-96DE-D42D8C8287C1}" presName="Name37" presStyleLbl="parChTrans1D2" presStyleIdx="0" presStyleCnt="2"/>
      <dgm:spPr/>
      <dgm:t>
        <a:bodyPr/>
        <a:lstStyle/>
        <a:p>
          <a:endParaRPr lang="en-US"/>
        </a:p>
      </dgm:t>
    </dgm:pt>
    <dgm:pt modelId="{4EDC8254-5195-4D47-8080-C24DC9F65633}" type="pres">
      <dgm:prSet presAssocID="{EA765B56-2C19-40EF-8FED-5573F1B1A4FE}" presName="hierRoot2" presStyleCnt="0">
        <dgm:presLayoutVars>
          <dgm:hierBranch val="init"/>
        </dgm:presLayoutVars>
      </dgm:prSet>
      <dgm:spPr/>
    </dgm:pt>
    <dgm:pt modelId="{D3EED017-66BC-47F7-875F-EBD091C953EB}" type="pres">
      <dgm:prSet presAssocID="{EA765B56-2C19-40EF-8FED-5573F1B1A4FE}" presName="rootComposite" presStyleCnt="0"/>
      <dgm:spPr/>
    </dgm:pt>
    <dgm:pt modelId="{D6A69220-1E28-42D2-80C6-766FA53D549A}" type="pres">
      <dgm:prSet presAssocID="{EA765B56-2C19-40EF-8FED-5573F1B1A4FE}" presName="rootText" presStyleLbl="node2" presStyleIdx="0" presStyleCnt="2">
        <dgm:presLayoutVars>
          <dgm:chPref val="3"/>
        </dgm:presLayoutVars>
      </dgm:prSet>
      <dgm:spPr/>
      <dgm:t>
        <a:bodyPr/>
        <a:lstStyle/>
        <a:p>
          <a:endParaRPr lang="en-US"/>
        </a:p>
      </dgm:t>
    </dgm:pt>
    <dgm:pt modelId="{3A0439E6-BA1E-4D4E-9D84-1ACAF3D6E231}" type="pres">
      <dgm:prSet presAssocID="{EA765B56-2C19-40EF-8FED-5573F1B1A4FE}" presName="rootConnector" presStyleLbl="node2" presStyleIdx="0" presStyleCnt="2"/>
      <dgm:spPr/>
      <dgm:t>
        <a:bodyPr/>
        <a:lstStyle/>
        <a:p>
          <a:endParaRPr lang="en-US"/>
        </a:p>
      </dgm:t>
    </dgm:pt>
    <dgm:pt modelId="{2787D679-9DD9-417A-B5BD-92418EC869A5}" type="pres">
      <dgm:prSet presAssocID="{EA765B56-2C19-40EF-8FED-5573F1B1A4FE}" presName="hierChild4" presStyleCnt="0"/>
      <dgm:spPr/>
    </dgm:pt>
    <dgm:pt modelId="{1DA2C52F-E0FA-4318-81FA-A64CC0C3B731}" type="pres">
      <dgm:prSet presAssocID="{D6C8EEC1-36CA-4A6F-91B3-FA2C9357D7A3}" presName="Name37" presStyleLbl="parChTrans1D3" presStyleIdx="0" presStyleCnt="3"/>
      <dgm:spPr/>
      <dgm:t>
        <a:bodyPr/>
        <a:lstStyle/>
        <a:p>
          <a:endParaRPr lang="en-US"/>
        </a:p>
      </dgm:t>
    </dgm:pt>
    <dgm:pt modelId="{D23525AF-DDCA-44AF-AAD8-A84E0BEF94D2}" type="pres">
      <dgm:prSet presAssocID="{74A49815-0F38-469A-AF42-1B7DF8E85F8E}" presName="hierRoot2" presStyleCnt="0">
        <dgm:presLayoutVars>
          <dgm:hierBranch val="init"/>
        </dgm:presLayoutVars>
      </dgm:prSet>
      <dgm:spPr/>
    </dgm:pt>
    <dgm:pt modelId="{1460FF80-DB87-4566-BC40-AE820B64B91E}" type="pres">
      <dgm:prSet presAssocID="{74A49815-0F38-469A-AF42-1B7DF8E85F8E}" presName="rootComposite" presStyleCnt="0"/>
      <dgm:spPr/>
    </dgm:pt>
    <dgm:pt modelId="{1A7B34BE-8CF4-49CB-8363-CAE3B1A4644B}" type="pres">
      <dgm:prSet presAssocID="{74A49815-0F38-469A-AF42-1B7DF8E85F8E}" presName="rootText" presStyleLbl="node3" presStyleIdx="0" presStyleCnt="3">
        <dgm:presLayoutVars>
          <dgm:chPref val="3"/>
        </dgm:presLayoutVars>
      </dgm:prSet>
      <dgm:spPr/>
      <dgm:t>
        <a:bodyPr/>
        <a:lstStyle/>
        <a:p>
          <a:endParaRPr lang="en-US"/>
        </a:p>
      </dgm:t>
    </dgm:pt>
    <dgm:pt modelId="{B154A2BC-E336-4475-AEC1-5A2079642B43}" type="pres">
      <dgm:prSet presAssocID="{74A49815-0F38-469A-AF42-1B7DF8E85F8E}" presName="rootConnector" presStyleLbl="node3" presStyleIdx="0" presStyleCnt="3"/>
      <dgm:spPr/>
      <dgm:t>
        <a:bodyPr/>
        <a:lstStyle/>
        <a:p>
          <a:endParaRPr lang="en-US"/>
        </a:p>
      </dgm:t>
    </dgm:pt>
    <dgm:pt modelId="{5F3C801C-EBA1-4B35-994E-5A0DA6F43A93}" type="pres">
      <dgm:prSet presAssocID="{74A49815-0F38-469A-AF42-1B7DF8E85F8E}" presName="hierChild4" presStyleCnt="0"/>
      <dgm:spPr/>
    </dgm:pt>
    <dgm:pt modelId="{25D2AB47-CCF2-430A-A032-30B2F6302BCD}" type="pres">
      <dgm:prSet presAssocID="{74A49815-0F38-469A-AF42-1B7DF8E85F8E}" presName="hierChild5" presStyleCnt="0"/>
      <dgm:spPr/>
    </dgm:pt>
    <dgm:pt modelId="{37F48F71-DCE4-4F55-B2D5-31D69EA0C766}" type="pres">
      <dgm:prSet presAssocID="{5E6704FC-2C0E-4A1D-9293-0D36CADF5AC6}" presName="Name37" presStyleLbl="parChTrans1D3" presStyleIdx="1" presStyleCnt="3"/>
      <dgm:spPr/>
      <dgm:t>
        <a:bodyPr/>
        <a:lstStyle/>
        <a:p>
          <a:endParaRPr lang="en-US"/>
        </a:p>
      </dgm:t>
    </dgm:pt>
    <dgm:pt modelId="{C1664CA6-19C2-40FC-A169-387CE911B32D}" type="pres">
      <dgm:prSet presAssocID="{53627D1E-2D1A-492C-B8B9-2361990848FA}" presName="hierRoot2" presStyleCnt="0">
        <dgm:presLayoutVars>
          <dgm:hierBranch val="init"/>
        </dgm:presLayoutVars>
      </dgm:prSet>
      <dgm:spPr/>
    </dgm:pt>
    <dgm:pt modelId="{6C2E0923-9FF3-41F2-97F6-258FF422FA7B}" type="pres">
      <dgm:prSet presAssocID="{53627D1E-2D1A-492C-B8B9-2361990848FA}" presName="rootComposite" presStyleCnt="0"/>
      <dgm:spPr/>
    </dgm:pt>
    <dgm:pt modelId="{84487E37-A2A2-46A2-ADE4-8781AC5F8B78}" type="pres">
      <dgm:prSet presAssocID="{53627D1E-2D1A-492C-B8B9-2361990848FA}" presName="rootText" presStyleLbl="node3" presStyleIdx="1" presStyleCnt="3">
        <dgm:presLayoutVars>
          <dgm:chPref val="3"/>
        </dgm:presLayoutVars>
      </dgm:prSet>
      <dgm:spPr/>
      <dgm:t>
        <a:bodyPr/>
        <a:lstStyle/>
        <a:p>
          <a:endParaRPr lang="en-US"/>
        </a:p>
      </dgm:t>
    </dgm:pt>
    <dgm:pt modelId="{08719D01-E700-42E3-ADE6-75E63921291A}" type="pres">
      <dgm:prSet presAssocID="{53627D1E-2D1A-492C-B8B9-2361990848FA}" presName="rootConnector" presStyleLbl="node3" presStyleIdx="1" presStyleCnt="3"/>
      <dgm:spPr/>
      <dgm:t>
        <a:bodyPr/>
        <a:lstStyle/>
        <a:p>
          <a:endParaRPr lang="en-US"/>
        </a:p>
      </dgm:t>
    </dgm:pt>
    <dgm:pt modelId="{990E806E-7E52-4DA2-8FFD-6535E46ECAAC}" type="pres">
      <dgm:prSet presAssocID="{53627D1E-2D1A-492C-B8B9-2361990848FA}" presName="hierChild4" presStyleCnt="0"/>
      <dgm:spPr/>
    </dgm:pt>
    <dgm:pt modelId="{761DFDB4-0143-4210-9E6D-9D4BEB517072}" type="pres">
      <dgm:prSet presAssocID="{53627D1E-2D1A-492C-B8B9-2361990848FA}" presName="hierChild5" presStyleCnt="0"/>
      <dgm:spPr/>
    </dgm:pt>
    <dgm:pt modelId="{BA06596F-B2C8-4930-887E-9641639C45F0}" type="pres">
      <dgm:prSet presAssocID="{F4E45A6F-0A40-4AAD-8CF3-F04C1D0E949D}" presName="Name111" presStyleLbl="parChTrans1D4" presStyleIdx="0" presStyleCnt="1"/>
      <dgm:spPr/>
      <dgm:t>
        <a:bodyPr/>
        <a:lstStyle/>
        <a:p>
          <a:endParaRPr lang="en-US"/>
        </a:p>
      </dgm:t>
    </dgm:pt>
    <dgm:pt modelId="{0DD1C519-2655-4A2E-A5FB-26D144D6FB32}" type="pres">
      <dgm:prSet presAssocID="{60B07560-D595-4D08-8ADA-7191C0CFCF35}" presName="hierRoot3" presStyleCnt="0">
        <dgm:presLayoutVars>
          <dgm:hierBranch val="init"/>
        </dgm:presLayoutVars>
      </dgm:prSet>
      <dgm:spPr/>
    </dgm:pt>
    <dgm:pt modelId="{CD4D6BCB-959F-4A7C-A928-C2949469C98A}" type="pres">
      <dgm:prSet presAssocID="{60B07560-D595-4D08-8ADA-7191C0CFCF35}" presName="rootComposite3" presStyleCnt="0"/>
      <dgm:spPr/>
    </dgm:pt>
    <dgm:pt modelId="{D59F917D-A853-4F8B-BA61-1BFF59910E2C}" type="pres">
      <dgm:prSet presAssocID="{60B07560-D595-4D08-8ADA-7191C0CFCF35}" presName="rootText3" presStyleLbl="asst3" presStyleIdx="0" presStyleCnt="1">
        <dgm:presLayoutVars>
          <dgm:chPref val="3"/>
        </dgm:presLayoutVars>
      </dgm:prSet>
      <dgm:spPr/>
      <dgm:t>
        <a:bodyPr/>
        <a:lstStyle/>
        <a:p>
          <a:endParaRPr lang="en-US"/>
        </a:p>
      </dgm:t>
    </dgm:pt>
    <dgm:pt modelId="{FA619940-7F76-4B2F-8E76-398987972887}" type="pres">
      <dgm:prSet presAssocID="{60B07560-D595-4D08-8ADA-7191C0CFCF35}" presName="rootConnector3" presStyleLbl="asst3" presStyleIdx="0" presStyleCnt="1"/>
      <dgm:spPr/>
      <dgm:t>
        <a:bodyPr/>
        <a:lstStyle/>
        <a:p>
          <a:endParaRPr lang="en-US"/>
        </a:p>
      </dgm:t>
    </dgm:pt>
    <dgm:pt modelId="{DBC45E52-1154-4118-9319-6E5CFF04CF87}" type="pres">
      <dgm:prSet presAssocID="{60B07560-D595-4D08-8ADA-7191C0CFCF35}" presName="hierChild6" presStyleCnt="0"/>
      <dgm:spPr/>
    </dgm:pt>
    <dgm:pt modelId="{5DAD5194-079A-43A6-B366-23554D38B346}" type="pres">
      <dgm:prSet presAssocID="{60B07560-D595-4D08-8ADA-7191C0CFCF35}" presName="hierChild7" presStyleCnt="0"/>
      <dgm:spPr/>
    </dgm:pt>
    <dgm:pt modelId="{7F4498E1-A5DB-4636-8F2A-BBF440BC756D}" type="pres">
      <dgm:prSet presAssocID="{86FADBA2-CA02-430E-B462-B7D359E291B2}" presName="Name37" presStyleLbl="parChTrans1D3" presStyleIdx="2" presStyleCnt="3"/>
      <dgm:spPr/>
      <dgm:t>
        <a:bodyPr/>
        <a:lstStyle/>
        <a:p>
          <a:endParaRPr lang="en-US"/>
        </a:p>
      </dgm:t>
    </dgm:pt>
    <dgm:pt modelId="{15F7CC8D-FCA8-454D-8733-8A7987CDCF3C}" type="pres">
      <dgm:prSet presAssocID="{7479110A-4868-440F-A6E6-682A9183E4EA}" presName="hierRoot2" presStyleCnt="0">
        <dgm:presLayoutVars>
          <dgm:hierBranch val="init"/>
        </dgm:presLayoutVars>
      </dgm:prSet>
      <dgm:spPr/>
    </dgm:pt>
    <dgm:pt modelId="{ABF61A54-E923-4A66-BB83-FF08AC8B802D}" type="pres">
      <dgm:prSet presAssocID="{7479110A-4868-440F-A6E6-682A9183E4EA}" presName="rootComposite" presStyleCnt="0"/>
      <dgm:spPr/>
    </dgm:pt>
    <dgm:pt modelId="{9218C012-6CC9-4AE0-8ACD-7C09AA990A18}" type="pres">
      <dgm:prSet presAssocID="{7479110A-4868-440F-A6E6-682A9183E4EA}" presName="rootText" presStyleLbl="node3" presStyleIdx="2" presStyleCnt="3">
        <dgm:presLayoutVars>
          <dgm:chPref val="3"/>
        </dgm:presLayoutVars>
      </dgm:prSet>
      <dgm:spPr/>
      <dgm:t>
        <a:bodyPr/>
        <a:lstStyle/>
        <a:p>
          <a:endParaRPr lang="en-US"/>
        </a:p>
      </dgm:t>
    </dgm:pt>
    <dgm:pt modelId="{F8AEF18D-09A4-4C63-B1A3-0136410A9AC9}" type="pres">
      <dgm:prSet presAssocID="{7479110A-4868-440F-A6E6-682A9183E4EA}" presName="rootConnector" presStyleLbl="node3" presStyleIdx="2" presStyleCnt="3"/>
      <dgm:spPr/>
      <dgm:t>
        <a:bodyPr/>
        <a:lstStyle/>
        <a:p>
          <a:endParaRPr lang="en-US"/>
        </a:p>
      </dgm:t>
    </dgm:pt>
    <dgm:pt modelId="{3854F60F-2A74-4580-B057-0548B1F9297D}" type="pres">
      <dgm:prSet presAssocID="{7479110A-4868-440F-A6E6-682A9183E4EA}" presName="hierChild4" presStyleCnt="0"/>
      <dgm:spPr/>
    </dgm:pt>
    <dgm:pt modelId="{D4F325D7-1100-403C-ABD4-993BB1F8E682}" type="pres">
      <dgm:prSet presAssocID="{7479110A-4868-440F-A6E6-682A9183E4EA}" presName="hierChild5" presStyleCnt="0"/>
      <dgm:spPr/>
    </dgm:pt>
    <dgm:pt modelId="{09A82EFF-AD57-4A24-9888-3BB8342BF3C5}" type="pres">
      <dgm:prSet presAssocID="{EA765B56-2C19-40EF-8FED-5573F1B1A4FE}" presName="hierChild5" presStyleCnt="0"/>
      <dgm:spPr/>
    </dgm:pt>
    <dgm:pt modelId="{0AD1F9AA-CFE0-4DF9-BEAB-41611D0BD303}" type="pres">
      <dgm:prSet presAssocID="{9B0241A5-9F6D-4262-BCDF-FE6AEEAAC000}" presName="Name37" presStyleLbl="parChTrans1D2" presStyleIdx="1" presStyleCnt="2"/>
      <dgm:spPr/>
      <dgm:t>
        <a:bodyPr/>
        <a:lstStyle/>
        <a:p>
          <a:endParaRPr lang="en-US"/>
        </a:p>
      </dgm:t>
    </dgm:pt>
    <dgm:pt modelId="{C0E1B85D-A823-44DC-BE3C-C6A509C2B18A}" type="pres">
      <dgm:prSet presAssocID="{87D640EB-94A5-45A0-829A-08F0641FAD72}" presName="hierRoot2" presStyleCnt="0">
        <dgm:presLayoutVars>
          <dgm:hierBranch val="init"/>
        </dgm:presLayoutVars>
      </dgm:prSet>
      <dgm:spPr/>
    </dgm:pt>
    <dgm:pt modelId="{69489CC7-221D-4EA7-977C-79DBB180EFD0}" type="pres">
      <dgm:prSet presAssocID="{87D640EB-94A5-45A0-829A-08F0641FAD72}" presName="rootComposite" presStyleCnt="0"/>
      <dgm:spPr/>
    </dgm:pt>
    <dgm:pt modelId="{4DEDAE92-F059-483F-803A-96EE8F6B795D}" type="pres">
      <dgm:prSet presAssocID="{87D640EB-94A5-45A0-829A-08F0641FAD72}" presName="rootText" presStyleLbl="node2" presStyleIdx="1" presStyleCnt="2">
        <dgm:presLayoutVars>
          <dgm:chPref val="3"/>
        </dgm:presLayoutVars>
      </dgm:prSet>
      <dgm:spPr/>
      <dgm:t>
        <a:bodyPr/>
        <a:lstStyle/>
        <a:p>
          <a:endParaRPr lang="en-US"/>
        </a:p>
      </dgm:t>
    </dgm:pt>
    <dgm:pt modelId="{FBF0727A-BEAC-4AD1-929C-5197BB404924}" type="pres">
      <dgm:prSet presAssocID="{87D640EB-94A5-45A0-829A-08F0641FAD72}" presName="rootConnector" presStyleLbl="node2" presStyleIdx="1" presStyleCnt="2"/>
      <dgm:spPr/>
      <dgm:t>
        <a:bodyPr/>
        <a:lstStyle/>
        <a:p>
          <a:endParaRPr lang="en-US"/>
        </a:p>
      </dgm:t>
    </dgm:pt>
    <dgm:pt modelId="{3012484A-E286-4DCE-9247-B3E5793C52FB}" type="pres">
      <dgm:prSet presAssocID="{87D640EB-94A5-45A0-829A-08F0641FAD72}" presName="hierChild4" presStyleCnt="0"/>
      <dgm:spPr/>
    </dgm:pt>
    <dgm:pt modelId="{EF86A95F-DBD0-467B-9B0D-914AAB581424}" type="pres">
      <dgm:prSet presAssocID="{87D640EB-94A5-45A0-829A-08F0641FAD72}" presName="hierChild5" presStyleCnt="0"/>
      <dgm:spPr/>
    </dgm:pt>
    <dgm:pt modelId="{5EFF61D6-D596-4D58-9C65-E494420D6B8F}" type="pres">
      <dgm:prSet presAssocID="{8A4054E1-8834-425F-BF1E-FDE083609873}" presName="hierChild3" presStyleCnt="0"/>
      <dgm:spPr/>
    </dgm:pt>
  </dgm:ptLst>
  <dgm:cxnLst>
    <dgm:cxn modelId="{9AE939DF-C11B-4644-8BE5-552B84CC5D48}" type="presOf" srcId="{87D640EB-94A5-45A0-829A-08F0641FAD72}" destId="{FBF0727A-BEAC-4AD1-929C-5197BB404924}" srcOrd="1" destOrd="0" presId="urn:microsoft.com/office/officeart/2005/8/layout/orgChart1"/>
    <dgm:cxn modelId="{6F969A6F-0961-4ACD-989F-074F908E234D}" type="presOf" srcId="{5E6704FC-2C0E-4A1D-9293-0D36CADF5AC6}" destId="{37F48F71-DCE4-4F55-B2D5-31D69EA0C766}" srcOrd="0" destOrd="0" presId="urn:microsoft.com/office/officeart/2005/8/layout/orgChart1"/>
    <dgm:cxn modelId="{D43ACF35-E28D-4115-B338-A328C07BCC85}" type="presOf" srcId="{53627D1E-2D1A-492C-B8B9-2361990848FA}" destId="{08719D01-E700-42E3-ADE6-75E63921291A}" srcOrd="1" destOrd="0" presId="urn:microsoft.com/office/officeart/2005/8/layout/orgChart1"/>
    <dgm:cxn modelId="{627A38AF-94EF-4404-8CF6-CDCC802DEFCF}" type="presOf" srcId="{F7070EFB-93DF-4488-9F1F-67FC043DD0BC}" destId="{A9FA1901-0793-41E2-A524-DBCFD7A3A768}" srcOrd="0" destOrd="0" presId="urn:microsoft.com/office/officeart/2005/8/layout/orgChart1"/>
    <dgm:cxn modelId="{40965258-DF07-427B-8915-18EEF1C4FF0B}" type="presOf" srcId="{D6C8EEC1-36CA-4A6F-91B3-FA2C9357D7A3}" destId="{1DA2C52F-E0FA-4318-81FA-A64CC0C3B731}" srcOrd="0" destOrd="0" presId="urn:microsoft.com/office/officeart/2005/8/layout/orgChart1"/>
    <dgm:cxn modelId="{339EE395-0051-4CFE-9492-69FA82A654E7}" type="presOf" srcId="{9B0241A5-9F6D-4262-BCDF-FE6AEEAAC000}" destId="{0AD1F9AA-CFE0-4DF9-BEAB-41611D0BD303}" srcOrd="0" destOrd="0" presId="urn:microsoft.com/office/officeart/2005/8/layout/orgChart1"/>
    <dgm:cxn modelId="{742BF172-713D-43D6-AA3F-1D4A4BF6E511}" srcId="{53627D1E-2D1A-492C-B8B9-2361990848FA}" destId="{60B07560-D595-4D08-8ADA-7191C0CFCF35}" srcOrd="0" destOrd="0" parTransId="{F4E45A6F-0A40-4AAD-8CF3-F04C1D0E949D}" sibTransId="{87F3BCE2-285C-4438-9D30-C3FCFE50629E}"/>
    <dgm:cxn modelId="{CF54A0A2-8A3A-44BF-85E2-DF86CCF99C8B}" srcId="{EA765B56-2C19-40EF-8FED-5573F1B1A4FE}" destId="{7479110A-4868-440F-A6E6-682A9183E4EA}" srcOrd="2" destOrd="0" parTransId="{86FADBA2-CA02-430E-B462-B7D359E291B2}" sibTransId="{35B23ECD-AC4F-426E-B092-C8CD6BE610B4}"/>
    <dgm:cxn modelId="{1207107E-A2E6-4993-99C2-B2F0C67D780C}" srcId="{EA765B56-2C19-40EF-8FED-5573F1B1A4FE}" destId="{53627D1E-2D1A-492C-B8B9-2361990848FA}" srcOrd="1" destOrd="0" parTransId="{5E6704FC-2C0E-4A1D-9293-0D36CADF5AC6}" sibTransId="{9A072E39-2BB7-49A1-AD67-FB4B98BD4C6C}"/>
    <dgm:cxn modelId="{997E1421-6AF1-474A-B1DD-671DF4EEE451}" type="presOf" srcId="{EA765B56-2C19-40EF-8FED-5573F1B1A4FE}" destId="{3A0439E6-BA1E-4D4E-9D84-1ACAF3D6E231}" srcOrd="1" destOrd="0" presId="urn:microsoft.com/office/officeart/2005/8/layout/orgChart1"/>
    <dgm:cxn modelId="{7E3C7FA0-64F6-4020-8F68-97B2AC81AB6F}" type="presOf" srcId="{F4E45A6F-0A40-4AAD-8CF3-F04C1D0E949D}" destId="{BA06596F-B2C8-4930-887E-9641639C45F0}" srcOrd="0" destOrd="0" presId="urn:microsoft.com/office/officeart/2005/8/layout/orgChart1"/>
    <dgm:cxn modelId="{4B565313-743E-418D-8150-FED681B0FF8B}" type="presOf" srcId="{60B07560-D595-4D08-8ADA-7191C0CFCF35}" destId="{D59F917D-A853-4F8B-BA61-1BFF59910E2C}" srcOrd="0" destOrd="0" presId="urn:microsoft.com/office/officeart/2005/8/layout/orgChart1"/>
    <dgm:cxn modelId="{6A8DC8C4-2FDE-4619-9472-C750F0945778}" type="presOf" srcId="{74A49815-0F38-469A-AF42-1B7DF8E85F8E}" destId="{1A7B34BE-8CF4-49CB-8363-CAE3B1A4644B}" srcOrd="0" destOrd="0" presId="urn:microsoft.com/office/officeart/2005/8/layout/orgChart1"/>
    <dgm:cxn modelId="{66E5A678-3018-4917-9FAA-DE6DE37BA807}" srcId="{F7070EFB-93DF-4488-9F1F-67FC043DD0BC}" destId="{8A4054E1-8834-425F-BF1E-FDE083609873}" srcOrd="0" destOrd="0" parTransId="{4969C9A3-E26C-4AF9-94F6-59659883B5BA}" sibTransId="{807349BB-A9F9-49AD-BC0A-8A6DB8168ADE}"/>
    <dgm:cxn modelId="{0A4DBE2E-C655-455C-BE16-4F3F60B7C80D}" srcId="{8A4054E1-8834-425F-BF1E-FDE083609873}" destId="{EA765B56-2C19-40EF-8FED-5573F1B1A4FE}" srcOrd="0" destOrd="0" parTransId="{C3C9D8C2-2493-4B4B-96DE-D42D8C8287C1}" sibTransId="{AF4FF255-0EF4-46A0-88A4-8D3FE95B093B}"/>
    <dgm:cxn modelId="{7A671289-6DF6-4FFE-9A57-EC396C12134B}" type="presOf" srcId="{EA765B56-2C19-40EF-8FED-5573F1B1A4FE}" destId="{D6A69220-1E28-42D2-80C6-766FA53D549A}" srcOrd="0" destOrd="0" presId="urn:microsoft.com/office/officeart/2005/8/layout/orgChart1"/>
    <dgm:cxn modelId="{F61C3ADB-F0E4-4AEE-A540-8FCAEF68D41F}" type="presOf" srcId="{74A49815-0F38-469A-AF42-1B7DF8E85F8E}" destId="{B154A2BC-E336-4475-AEC1-5A2079642B43}" srcOrd="1" destOrd="0" presId="urn:microsoft.com/office/officeart/2005/8/layout/orgChart1"/>
    <dgm:cxn modelId="{4E7933B7-5AED-4D73-8D40-F24AB4404CD2}" type="presOf" srcId="{C3C9D8C2-2493-4B4B-96DE-D42D8C8287C1}" destId="{14B8F7D7-14B2-401A-8630-08B8E1199E99}" srcOrd="0" destOrd="0" presId="urn:microsoft.com/office/officeart/2005/8/layout/orgChart1"/>
    <dgm:cxn modelId="{BA1AEAB3-3AB5-4CED-AAB3-4FBBD0788C46}" type="presOf" srcId="{86FADBA2-CA02-430E-B462-B7D359E291B2}" destId="{7F4498E1-A5DB-4636-8F2A-BBF440BC756D}" srcOrd="0" destOrd="0" presId="urn:microsoft.com/office/officeart/2005/8/layout/orgChart1"/>
    <dgm:cxn modelId="{239E4A9A-65F6-4DAB-85F4-E81CB04ED0E6}" type="presOf" srcId="{8A4054E1-8834-425F-BF1E-FDE083609873}" destId="{F5B66AAD-EEFB-40ED-A745-027CCC425B77}" srcOrd="0" destOrd="0" presId="urn:microsoft.com/office/officeart/2005/8/layout/orgChart1"/>
    <dgm:cxn modelId="{8AAC2343-63FC-4BDA-BBA0-BF4458F67F8F}" type="presOf" srcId="{87D640EB-94A5-45A0-829A-08F0641FAD72}" destId="{4DEDAE92-F059-483F-803A-96EE8F6B795D}" srcOrd="0" destOrd="0" presId="urn:microsoft.com/office/officeart/2005/8/layout/orgChart1"/>
    <dgm:cxn modelId="{1E1328A2-3B79-4929-951F-08D8B7D1C7E5}" type="presOf" srcId="{8A4054E1-8834-425F-BF1E-FDE083609873}" destId="{16FEA2F2-AEAA-4548-B420-6B0E30A015C3}" srcOrd="1" destOrd="0" presId="urn:microsoft.com/office/officeart/2005/8/layout/orgChart1"/>
    <dgm:cxn modelId="{850CB9B0-E29F-4B6F-8F83-801076BFD2A4}" type="presOf" srcId="{53627D1E-2D1A-492C-B8B9-2361990848FA}" destId="{84487E37-A2A2-46A2-ADE4-8781AC5F8B78}" srcOrd="0" destOrd="0" presId="urn:microsoft.com/office/officeart/2005/8/layout/orgChart1"/>
    <dgm:cxn modelId="{B4BEBAA0-387B-438A-8B2E-0C6CD3683C65}" type="presOf" srcId="{7479110A-4868-440F-A6E6-682A9183E4EA}" destId="{9218C012-6CC9-4AE0-8ACD-7C09AA990A18}" srcOrd="0" destOrd="0" presId="urn:microsoft.com/office/officeart/2005/8/layout/orgChart1"/>
    <dgm:cxn modelId="{16305580-79AD-439A-A119-6FA1B0189CD0}" srcId="{EA765B56-2C19-40EF-8FED-5573F1B1A4FE}" destId="{74A49815-0F38-469A-AF42-1B7DF8E85F8E}" srcOrd="0" destOrd="0" parTransId="{D6C8EEC1-36CA-4A6F-91B3-FA2C9357D7A3}" sibTransId="{50F7035D-500A-45E0-A0D2-F3B409112A28}"/>
    <dgm:cxn modelId="{8190077D-98DA-42FD-8C43-1AA22E8D6947}" type="presOf" srcId="{7479110A-4868-440F-A6E6-682A9183E4EA}" destId="{F8AEF18D-09A4-4C63-B1A3-0136410A9AC9}" srcOrd="1" destOrd="0" presId="urn:microsoft.com/office/officeart/2005/8/layout/orgChart1"/>
    <dgm:cxn modelId="{B3B131E0-FC1B-48CA-8720-E6EE82137439}" srcId="{8A4054E1-8834-425F-BF1E-FDE083609873}" destId="{87D640EB-94A5-45A0-829A-08F0641FAD72}" srcOrd="1" destOrd="0" parTransId="{9B0241A5-9F6D-4262-BCDF-FE6AEEAAC000}" sibTransId="{0565D479-DE31-4ED1-8E79-320A689A93D1}"/>
    <dgm:cxn modelId="{293E01AA-4983-4DB7-82D0-B384C021FB58}" type="presOf" srcId="{60B07560-D595-4D08-8ADA-7191C0CFCF35}" destId="{FA619940-7F76-4B2F-8E76-398987972887}" srcOrd="1" destOrd="0" presId="urn:microsoft.com/office/officeart/2005/8/layout/orgChart1"/>
    <dgm:cxn modelId="{BD87FED5-C104-4F74-8AF1-2A4AC95A908D}" type="presParOf" srcId="{A9FA1901-0793-41E2-A524-DBCFD7A3A768}" destId="{4109A6E1-0205-48C7-9648-65F7887C4507}" srcOrd="0" destOrd="0" presId="urn:microsoft.com/office/officeart/2005/8/layout/orgChart1"/>
    <dgm:cxn modelId="{37EE8AE7-8465-4D63-9D99-FF08769D15DA}" type="presParOf" srcId="{4109A6E1-0205-48C7-9648-65F7887C4507}" destId="{DB5ACE3A-573D-4180-A5F9-EA2552776929}" srcOrd="0" destOrd="0" presId="urn:microsoft.com/office/officeart/2005/8/layout/orgChart1"/>
    <dgm:cxn modelId="{37786E41-3EF9-496E-909B-1D06D305CF20}" type="presParOf" srcId="{DB5ACE3A-573D-4180-A5F9-EA2552776929}" destId="{F5B66AAD-EEFB-40ED-A745-027CCC425B77}" srcOrd="0" destOrd="0" presId="urn:microsoft.com/office/officeart/2005/8/layout/orgChart1"/>
    <dgm:cxn modelId="{25357808-5AAA-4DC7-A1C5-C55121087076}" type="presParOf" srcId="{DB5ACE3A-573D-4180-A5F9-EA2552776929}" destId="{16FEA2F2-AEAA-4548-B420-6B0E30A015C3}" srcOrd="1" destOrd="0" presId="urn:microsoft.com/office/officeart/2005/8/layout/orgChart1"/>
    <dgm:cxn modelId="{CE444C00-FB58-4CE2-8132-7C021A1DEAD5}" type="presParOf" srcId="{4109A6E1-0205-48C7-9648-65F7887C4507}" destId="{F5C6551F-AD35-4AF1-9740-E519F1596E84}" srcOrd="1" destOrd="0" presId="urn:microsoft.com/office/officeart/2005/8/layout/orgChart1"/>
    <dgm:cxn modelId="{2FBBA03F-06B6-4576-B7F8-7FF57AE1AEE1}" type="presParOf" srcId="{F5C6551F-AD35-4AF1-9740-E519F1596E84}" destId="{14B8F7D7-14B2-401A-8630-08B8E1199E99}" srcOrd="0" destOrd="0" presId="urn:microsoft.com/office/officeart/2005/8/layout/orgChart1"/>
    <dgm:cxn modelId="{7359B732-20B3-4A4B-8A65-D574106BDCBF}" type="presParOf" srcId="{F5C6551F-AD35-4AF1-9740-E519F1596E84}" destId="{4EDC8254-5195-4D47-8080-C24DC9F65633}" srcOrd="1" destOrd="0" presId="urn:microsoft.com/office/officeart/2005/8/layout/orgChart1"/>
    <dgm:cxn modelId="{D5F9D9BF-6927-4730-95F7-B7A852F516C7}" type="presParOf" srcId="{4EDC8254-5195-4D47-8080-C24DC9F65633}" destId="{D3EED017-66BC-47F7-875F-EBD091C953EB}" srcOrd="0" destOrd="0" presId="urn:microsoft.com/office/officeart/2005/8/layout/orgChart1"/>
    <dgm:cxn modelId="{E94C11A4-F357-4C56-B3C4-8A6A249CBB0E}" type="presParOf" srcId="{D3EED017-66BC-47F7-875F-EBD091C953EB}" destId="{D6A69220-1E28-42D2-80C6-766FA53D549A}" srcOrd="0" destOrd="0" presId="urn:microsoft.com/office/officeart/2005/8/layout/orgChart1"/>
    <dgm:cxn modelId="{FCAFFD7C-759E-4724-AF01-14C69C6542DE}" type="presParOf" srcId="{D3EED017-66BC-47F7-875F-EBD091C953EB}" destId="{3A0439E6-BA1E-4D4E-9D84-1ACAF3D6E231}" srcOrd="1" destOrd="0" presId="urn:microsoft.com/office/officeart/2005/8/layout/orgChart1"/>
    <dgm:cxn modelId="{59B958C8-6D80-406B-BC99-B9A97F4A9234}" type="presParOf" srcId="{4EDC8254-5195-4D47-8080-C24DC9F65633}" destId="{2787D679-9DD9-417A-B5BD-92418EC869A5}" srcOrd="1" destOrd="0" presId="urn:microsoft.com/office/officeart/2005/8/layout/orgChart1"/>
    <dgm:cxn modelId="{8ED0EB40-4253-4369-ABCE-5A3B9B43A253}" type="presParOf" srcId="{2787D679-9DD9-417A-B5BD-92418EC869A5}" destId="{1DA2C52F-E0FA-4318-81FA-A64CC0C3B731}" srcOrd="0" destOrd="0" presId="urn:microsoft.com/office/officeart/2005/8/layout/orgChart1"/>
    <dgm:cxn modelId="{0579A821-F8E6-408D-BF3A-33469BAAC170}" type="presParOf" srcId="{2787D679-9DD9-417A-B5BD-92418EC869A5}" destId="{D23525AF-DDCA-44AF-AAD8-A84E0BEF94D2}" srcOrd="1" destOrd="0" presId="urn:microsoft.com/office/officeart/2005/8/layout/orgChart1"/>
    <dgm:cxn modelId="{32527657-598E-4517-8B03-B75D9D4980CA}" type="presParOf" srcId="{D23525AF-DDCA-44AF-AAD8-A84E0BEF94D2}" destId="{1460FF80-DB87-4566-BC40-AE820B64B91E}" srcOrd="0" destOrd="0" presId="urn:microsoft.com/office/officeart/2005/8/layout/orgChart1"/>
    <dgm:cxn modelId="{63D17FC3-763F-4069-AD13-E9CB2007A094}" type="presParOf" srcId="{1460FF80-DB87-4566-BC40-AE820B64B91E}" destId="{1A7B34BE-8CF4-49CB-8363-CAE3B1A4644B}" srcOrd="0" destOrd="0" presId="urn:microsoft.com/office/officeart/2005/8/layout/orgChart1"/>
    <dgm:cxn modelId="{24892A11-83FC-4B30-8638-801A642D843A}" type="presParOf" srcId="{1460FF80-DB87-4566-BC40-AE820B64B91E}" destId="{B154A2BC-E336-4475-AEC1-5A2079642B43}" srcOrd="1" destOrd="0" presId="urn:microsoft.com/office/officeart/2005/8/layout/orgChart1"/>
    <dgm:cxn modelId="{6FF1F9F4-2EBE-407F-A2AA-35D0B96396FE}" type="presParOf" srcId="{D23525AF-DDCA-44AF-AAD8-A84E0BEF94D2}" destId="{5F3C801C-EBA1-4B35-994E-5A0DA6F43A93}" srcOrd="1" destOrd="0" presId="urn:microsoft.com/office/officeart/2005/8/layout/orgChart1"/>
    <dgm:cxn modelId="{7619DB1B-A084-43D5-ABF9-7D80E3C1886A}" type="presParOf" srcId="{D23525AF-DDCA-44AF-AAD8-A84E0BEF94D2}" destId="{25D2AB47-CCF2-430A-A032-30B2F6302BCD}" srcOrd="2" destOrd="0" presId="urn:microsoft.com/office/officeart/2005/8/layout/orgChart1"/>
    <dgm:cxn modelId="{F092A7B1-3CEA-45BF-9196-2D7697BDF21F}" type="presParOf" srcId="{2787D679-9DD9-417A-B5BD-92418EC869A5}" destId="{37F48F71-DCE4-4F55-B2D5-31D69EA0C766}" srcOrd="2" destOrd="0" presId="urn:microsoft.com/office/officeart/2005/8/layout/orgChart1"/>
    <dgm:cxn modelId="{C212350F-FF7D-4BD1-AC38-A2EDC71E3454}" type="presParOf" srcId="{2787D679-9DD9-417A-B5BD-92418EC869A5}" destId="{C1664CA6-19C2-40FC-A169-387CE911B32D}" srcOrd="3" destOrd="0" presId="urn:microsoft.com/office/officeart/2005/8/layout/orgChart1"/>
    <dgm:cxn modelId="{190C3472-1040-4BF4-AA0E-7664EDBC449B}" type="presParOf" srcId="{C1664CA6-19C2-40FC-A169-387CE911B32D}" destId="{6C2E0923-9FF3-41F2-97F6-258FF422FA7B}" srcOrd="0" destOrd="0" presId="urn:microsoft.com/office/officeart/2005/8/layout/orgChart1"/>
    <dgm:cxn modelId="{9447B56E-CCFD-4ABB-9BAC-B953ACA3C5CB}" type="presParOf" srcId="{6C2E0923-9FF3-41F2-97F6-258FF422FA7B}" destId="{84487E37-A2A2-46A2-ADE4-8781AC5F8B78}" srcOrd="0" destOrd="0" presId="urn:microsoft.com/office/officeart/2005/8/layout/orgChart1"/>
    <dgm:cxn modelId="{383B26D3-C2E4-4D54-8A7F-856F6AE39293}" type="presParOf" srcId="{6C2E0923-9FF3-41F2-97F6-258FF422FA7B}" destId="{08719D01-E700-42E3-ADE6-75E63921291A}" srcOrd="1" destOrd="0" presId="urn:microsoft.com/office/officeart/2005/8/layout/orgChart1"/>
    <dgm:cxn modelId="{C0A9A83A-952B-40C9-B8D9-0399A51ABEC3}" type="presParOf" srcId="{C1664CA6-19C2-40FC-A169-387CE911B32D}" destId="{990E806E-7E52-4DA2-8FFD-6535E46ECAAC}" srcOrd="1" destOrd="0" presId="urn:microsoft.com/office/officeart/2005/8/layout/orgChart1"/>
    <dgm:cxn modelId="{3A960A1F-2DFA-4914-A6BB-63E3E361AE73}" type="presParOf" srcId="{C1664CA6-19C2-40FC-A169-387CE911B32D}" destId="{761DFDB4-0143-4210-9E6D-9D4BEB517072}" srcOrd="2" destOrd="0" presId="urn:microsoft.com/office/officeart/2005/8/layout/orgChart1"/>
    <dgm:cxn modelId="{90464C35-04D4-4CD4-9D9E-781AAD85F0A3}" type="presParOf" srcId="{761DFDB4-0143-4210-9E6D-9D4BEB517072}" destId="{BA06596F-B2C8-4930-887E-9641639C45F0}" srcOrd="0" destOrd="0" presId="urn:microsoft.com/office/officeart/2005/8/layout/orgChart1"/>
    <dgm:cxn modelId="{6ABEA122-E575-48F6-999C-78E26FC51E7A}" type="presParOf" srcId="{761DFDB4-0143-4210-9E6D-9D4BEB517072}" destId="{0DD1C519-2655-4A2E-A5FB-26D144D6FB32}" srcOrd="1" destOrd="0" presId="urn:microsoft.com/office/officeart/2005/8/layout/orgChart1"/>
    <dgm:cxn modelId="{F06EAB22-49FE-47BE-A0E3-1C9AA40AA580}" type="presParOf" srcId="{0DD1C519-2655-4A2E-A5FB-26D144D6FB32}" destId="{CD4D6BCB-959F-4A7C-A928-C2949469C98A}" srcOrd="0" destOrd="0" presId="urn:microsoft.com/office/officeart/2005/8/layout/orgChart1"/>
    <dgm:cxn modelId="{1DA15D14-4950-4994-BB40-518537181067}" type="presParOf" srcId="{CD4D6BCB-959F-4A7C-A928-C2949469C98A}" destId="{D59F917D-A853-4F8B-BA61-1BFF59910E2C}" srcOrd="0" destOrd="0" presId="urn:microsoft.com/office/officeart/2005/8/layout/orgChart1"/>
    <dgm:cxn modelId="{B7311662-485C-46EC-81DC-8FBFDEF70A1A}" type="presParOf" srcId="{CD4D6BCB-959F-4A7C-A928-C2949469C98A}" destId="{FA619940-7F76-4B2F-8E76-398987972887}" srcOrd="1" destOrd="0" presId="urn:microsoft.com/office/officeart/2005/8/layout/orgChart1"/>
    <dgm:cxn modelId="{0A5B5A43-4579-4EB9-B8A1-54427E441F0B}" type="presParOf" srcId="{0DD1C519-2655-4A2E-A5FB-26D144D6FB32}" destId="{DBC45E52-1154-4118-9319-6E5CFF04CF87}" srcOrd="1" destOrd="0" presId="urn:microsoft.com/office/officeart/2005/8/layout/orgChart1"/>
    <dgm:cxn modelId="{484AC996-14C8-4CCB-BC5A-FD836F12A1DB}" type="presParOf" srcId="{0DD1C519-2655-4A2E-A5FB-26D144D6FB32}" destId="{5DAD5194-079A-43A6-B366-23554D38B346}" srcOrd="2" destOrd="0" presId="urn:microsoft.com/office/officeart/2005/8/layout/orgChart1"/>
    <dgm:cxn modelId="{961625F7-7CE5-46AB-B09E-36BA560183C1}" type="presParOf" srcId="{2787D679-9DD9-417A-B5BD-92418EC869A5}" destId="{7F4498E1-A5DB-4636-8F2A-BBF440BC756D}" srcOrd="4" destOrd="0" presId="urn:microsoft.com/office/officeart/2005/8/layout/orgChart1"/>
    <dgm:cxn modelId="{3A1EF216-8827-44B3-9BC6-F13BF4ECD4C2}" type="presParOf" srcId="{2787D679-9DD9-417A-B5BD-92418EC869A5}" destId="{15F7CC8D-FCA8-454D-8733-8A7987CDCF3C}" srcOrd="5" destOrd="0" presId="urn:microsoft.com/office/officeart/2005/8/layout/orgChart1"/>
    <dgm:cxn modelId="{70023A31-90FC-4196-9BCC-9B1F65384248}" type="presParOf" srcId="{15F7CC8D-FCA8-454D-8733-8A7987CDCF3C}" destId="{ABF61A54-E923-4A66-BB83-FF08AC8B802D}" srcOrd="0" destOrd="0" presId="urn:microsoft.com/office/officeart/2005/8/layout/orgChart1"/>
    <dgm:cxn modelId="{B3896B0C-887C-46A9-95AA-C814716F0D90}" type="presParOf" srcId="{ABF61A54-E923-4A66-BB83-FF08AC8B802D}" destId="{9218C012-6CC9-4AE0-8ACD-7C09AA990A18}" srcOrd="0" destOrd="0" presId="urn:microsoft.com/office/officeart/2005/8/layout/orgChart1"/>
    <dgm:cxn modelId="{1EE4C3AD-3928-49FD-8E2F-2A14BA9F15BF}" type="presParOf" srcId="{ABF61A54-E923-4A66-BB83-FF08AC8B802D}" destId="{F8AEF18D-09A4-4C63-B1A3-0136410A9AC9}" srcOrd="1" destOrd="0" presId="urn:microsoft.com/office/officeart/2005/8/layout/orgChart1"/>
    <dgm:cxn modelId="{68D7A4BC-49EB-4793-AD66-56ACA35F8556}" type="presParOf" srcId="{15F7CC8D-FCA8-454D-8733-8A7987CDCF3C}" destId="{3854F60F-2A74-4580-B057-0548B1F9297D}" srcOrd="1" destOrd="0" presId="urn:microsoft.com/office/officeart/2005/8/layout/orgChart1"/>
    <dgm:cxn modelId="{59061AF7-8E9B-4046-8A60-51373D96CC3A}" type="presParOf" srcId="{15F7CC8D-FCA8-454D-8733-8A7987CDCF3C}" destId="{D4F325D7-1100-403C-ABD4-993BB1F8E682}" srcOrd="2" destOrd="0" presId="urn:microsoft.com/office/officeart/2005/8/layout/orgChart1"/>
    <dgm:cxn modelId="{723699E1-BD1C-455A-8E8E-CCDC9E404B25}" type="presParOf" srcId="{4EDC8254-5195-4D47-8080-C24DC9F65633}" destId="{09A82EFF-AD57-4A24-9888-3BB8342BF3C5}" srcOrd="2" destOrd="0" presId="urn:microsoft.com/office/officeart/2005/8/layout/orgChart1"/>
    <dgm:cxn modelId="{42BAE1A1-540C-4938-917D-003678AFC058}" type="presParOf" srcId="{F5C6551F-AD35-4AF1-9740-E519F1596E84}" destId="{0AD1F9AA-CFE0-4DF9-BEAB-41611D0BD303}" srcOrd="2" destOrd="0" presId="urn:microsoft.com/office/officeart/2005/8/layout/orgChart1"/>
    <dgm:cxn modelId="{02D3CAB4-A1C7-4ADE-AAF7-F385CA69F27B}" type="presParOf" srcId="{F5C6551F-AD35-4AF1-9740-E519F1596E84}" destId="{C0E1B85D-A823-44DC-BE3C-C6A509C2B18A}" srcOrd="3" destOrd="0" presId="urn:microsoft.com/office/officeart/2005/8/layout/orgChart1"/>
    <dgm:cxn modelId="{680D8045-D735-417B-9959-E587A203C793}" type="presParOf" srcId="{C0E1B85D-A823-44DC-BE3C-C6A509C2B18A}" destId="{69489CC7-221D-4EA7-977C-79DBB180EFD0}" srcOrd="0" destOrd="0" presId="urn:microsoft.com/office/officeart/2005/8/layout/orgChart1"/>
    <dgm:cxn modelId="{CB9CEA07-5E53-4D7D-81A4-2D5619547B44}" type="presParOf" srcId="{69489CC7-221D-4EA7-977C-79DBB180EFD0}" destId="{4DEDAE92-F059-483F-803A-96EE8F6B795D}" srcOrd="0" destOrd="0" presId="urn:microsoft.com/office/officeart/2005/8/layout/orgChart1"/>
    <dgm:cxn modelId="{679994F0-D24B-4DE5-95AB-5A95712AF8B0}" type="presParOf" srcId="{69489CC7-221D-4EA7-977C-79DBB180EFD0}" destId="{FBF0727A-BEAC-4AD1-929C-5197BB404924}" srcOrd="1" destOrd="0" presId="urn:microsoft.com/office/officeart/2005/8/layout/orgChart1"/>
    <dgm:cxn modelId="{D7A1A803-45ED-4CC5-8EBB-15B1D42CE6BC}" type="presParOf" srcId="{C0E1B85D-A823-44DC-BE3C-C6A509C2B18A}" destId="{3012484A-E286-4DCE-9247-B3E5793C52FB}" srcOrd="1" destOrd="0" presId="urn:microsoft.com/office/officeart/2005/8/layout/orgChart1"/>
    <dgm:cxn modelId="{A8C8E10F-A3A1-439F-9A14-C105A4A93184}" type="presParOf" srcId="{C0E1B85D-A823-44DC-BE3C-C6A509C2B18A}" destId="{EF86A95F-DBD0-467B-9B0D-914AAB581424}" srcOrd="2" destOrd="0" presId="urn:microsoft.com/office/officeart/2005/8/layout/orgChart1"/>
    <dgm:cxn modelId="{8C6C4D48-A1EC-4662-9A32-807679565036}" type="presParOf" srcId="{4109A6E1-0205-48C7-9648-65F7887C4507}" destId="{5EFF61D6-D596-4D58-9C65-E494420D6B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DE1EFA-EDF9-446B-8631-3B431774A73A}" type="doc">
      <dgm:prSet loTypeId="urn:diagrams.loki3.com/BracketList" loCatId="list" qsTypeId="urn:microsoft.com/office/officeart/2005/8/quickstyle/simple1" qsCatId="simple" csTypeId="urn:microsoft.com/office/officeart/2005/8/colors/colorful1" csCatId="colorful" phldr="1"/>
      <dgm:spPr/>
      <dgm:t>
        <a:bodyPr/>
        <a:lstStyle/>
        <a:p>
          <a:endParaRPr lang="en-US"/>
        </a:p>
      </dgm:t>
    </dgm:pt>
    <dgm:pt modelId="{1EB1A7A0-B383-4C3A-A954-F6FE6EFA9A3B}">
      <dgm:prSet/>
      <dgm:spPr/>
      <dgm:t>
        <a:bodyPr/>
        <a:lstStyle/>
        <a:p>
          <a:pPr rtl="0"/>
          <a:r>
            <a:rPr lang="en-US" baseline="0" smtClean="0"/>
            <a:t>Why</a:t>
          </a:r>
          <a:endParaRPr lang="en-US"/>
        </a:p>
      </dgm:t>
    </dgm:pt>
    <dgm:pt modelId="{2FED24DE-F9C7-4BC2-9724-1A35426E3ADD}" type="parTrans" cxnId="{9788F2F8-11AB-4BBD-8569-1202D428D18C}">
      <dgm:prSet/>
      <dgm:spPr/>
      <dgm:t>
        <a:bodyPr/>
        <a:lstStyle/>
        <a:p>
          <a:endParaRPr lang="en-US"/>
        </a:p>
      </dgm:t>
    </dgm:pt>
    <dgm:pt modelId="{2BF4D31D-8885-4AEE-A46E-9FA129F22046}" type="sibTrans" cxnId="{9788F2F8-11AB-4BBD-8569-1202D428D18C}">
      <dgm:prSet/>
      <dgm:spPr/>
      <dgm:t>
        <a:bodyPr/>
        <a:lstStyle/>
        <a:p>
          <a:endParaRPr lang="en-US"/>
        </a:p>
      </dgm:t>
    </dgm:pt>
    <dgm:pt modelId="{E97FC45C-A640-44C7-8E86-B460E9E7F63C}">
      <dgm:prSet/>
      <dgm:spPr/>
      <dgm:t>
        <a:bodyPr/>
        <a:lstStyle/>
        <a:p>
          <a:pPr rtl="0"/>
          <a:r>
            <a:rPr lang="en-US" dirty="0" smtClean="0"/>
            <a:t>Replaces Sustainable Growth Rate formula</a:t>
          </a:r>
          <a:endParaRPr lang="en-US" dirty="0"/>
        </a:p>
      </dgm:t>
    </dgm:pt>
    <dgm:pt modelId="{BD3BD190-9B54-4541-9AF5-C0D23545AA76}" type="parTrans" cxnId="{A3F7FC23-4C57-4A05-92DF-E993E50180DC}">
      <dgm:prSet/>
      <dgm:spPr/>
      <dgm:t>
        <a:bodyPr/>
        <a:lstStyle/>
        <a:p>
          <a:endParaRPr lang="en-US"/>
        </a:p>
      </dgm:t>
    </dgm:pt>
    <dgm:pt modelId="{D06BD9D0-CF6B-4013-8005-DF6D07267F88}" type="sibTrans" cxnId="{A3F7FC23-4C57-4A05-92DF-E993E50180DC}">
      <dgm:prSet/>
      <dgm:spPr/>
      <dgm:t>
        <a:bodyPr/>
        <a:lstStyle/>
        <a:p>
          <a:endParaRPr lang="en-US"/>
        </a:p>
      </dgm:t>
    </dgm:pt>
    <dgm:pt modelId="{83F61020-CB2C-49D0-93CA-F7132D2216C0}">
      <dgm:prSet/>
      <dgm:spPr/>
      <dgm:t>
        <a:bodyPr/>
        <a:lstStyle/>
        <a:p>
          <a:pPr rtl="0"/>
          <a:r>
            <a:rPr lang="en-US" dirty="0" smtClean="0"/>
            <a:t>Provide better care, not more care</a:t>
          </a:r>
          <a:endParaRPr lang="en-US" dirty="0"/>
        </a:p>
      </dgm:t>
    </dgm:pt>
    <dgm:pt modelId="{28E285CE-0AF2-4954-AEDF-DE3EF179E638}" type="parTrans" cxnId="{2E334A8C-5E45-4FAD-8128-654717C0ACF2}">
      <dgm:prSet/>
      <dgm:spPr/>
      <dgm:t>
        <a:bodyPr/>
        <a:lstStyle/>
        <a:p>
          <a:endParaRPr lang="en-US"/>
        </a:p>
      </dgm:t>
    </dgm:pt>
    <dgm:pt modelId="{4415EAE8-344A-4D32-B19C-0AB0CB82B2EF}" type="sibTrans" cxnId="{2E334A8C-5E45-4FAD-8128-654717C0ACF2}">
      <dgm:prSet/>
      <dgm:spPr/>
      <dgm:t>
        <a:bodyPr/>
        <a:lstStyle/>
        <a:p>
          <a:endParaRPr lang="en-US"/>
        </a:p>
      </dgm:t>
    </dgm:pt>
    <dgm:pt modelId="{FA59E380-E324-4D48-8907-6FF4439C153E}">
      <dgm:prSet/>
      <dgm:spPr/>
      <dgm:t>
        <a:bodyPr/>
        <a:lstStyle/>
        <a:p>
          <a:pPr rtl="0"/>
          <a:r>
            <a:rPr lang="en-US" dirty="0" smtClean="0"/>
            <a:t>Combines existing quality programs into one</a:t>
          </a:r>
          <a:endParaRPr lang="en-US" dirty="0"/>
        </a:p>
      </dgm:t>
    </dgm:pt>
    <dgm:pt modelId="{5E69B345-6F89-4169-B012-C4D483BD64CE}" type="parTrans" cxnId="{B4BD8C2C-6B8D-45A1-96A6-C41F73DEA13B}">
      <dgm:prSet/>
      <dgm:spPr/>
      <dgm:t>
        <a:bodyPr/>
        <a:lstStyle/>
        <a:p>
          <a:endParaRPr lang="en-US"/>
        </a:p>
      </dgm:t>
    </dgm:pt>
    <dgm:pt modelId="{94E2F8E5-8AF7-43EF-AC6A-6D7CD02003A2}" type="sibTrans" cxnId="{B4BD8C2C-6B8D-45A1-96A6-C41F73DEA13B}">
      <dgm:prSet/>
      <dgm:spPr/>
      <dgm:t>
        <a:bodyPr/>
        <a:lstStyle/>
        <a:p>
          <a:endParaRPr lang="en-US"/>
        </a:p>
      </dgm:t>
    </dgm:pt>
    <dgm:pt modelId="{C9ED533F-06FC-44A0-A7DD-82C3FF6440B9}">
      <dgm:prSet/>
      <dgm:spPr/>
      <dgm:t>
        <a:bodyPr/>
        <a:lstStyle/>
        <a:p>
          <a:pPr rtl="0"/>
          <a:r>
            <a:rPr lang="en-US" baseline="0" smtClean="0"/>
            <a:t>What</a:t>
          </a:r>
          <a:endParaRPr lang="en-US"/>
        </a:p>
      </dgm:t>
    </dgm:pt>
    <dgm:pt modelId="{8CEC3227-E7E4-463B-9855-ED65E1B57562}" type="parTrans" cxnId="{E695490E-E7CD-4761-9909-5BDD438EDD7B}">
      <dgm:prSet/>
      <dgm:spPr/>
      <dgm:t>
        <a:bodyPr/>
        <a:lstStyle/>
        <a:p>
          <a:endParaRPr lang="en-US"/>
        </a:p>
      </dgm:t>
    </dgm:pt>
    <dgm:pt modelId="{A511D266-A2BC-49FF-8438-0AC49AB5E7D6}" type="sibTrans" cxnId="{E695490E-E7CD-4761-9909-5BDD438EDD7B}">
      <dgm:prSet/>
      <dgm:spPr/>
      <dgm:t>
        <a:bodyPr/>
        <a:lstStyle/>
        <a:p>
          <a:endParaRPr lang="en-US"/>
        </a:p>
      </dgm:t>
    </dgm:pt>
    <dgm:pt modelId="{5891FACA-F32F-4396-9720-2F95F84FD540}">
      <dgm:prSet/>
      <dgm:spPr/>
      <dgm:t>
        <a:bodyPr/>
        <a:lstStyle/>
        <a:p>
          <a:pPr rtl="0"/>
          <a:r>
            <a:rPr lang="en-US" dirty="0" smtClean="0"/>
            <a:t>Impacts eligible clinicians’ Medicare reimbursement beginning in 2019</a:t>
          </a:r>
          <a:endParaRPr lang="en-US" dirty="0"/>
        </a:p>
      </dgm:t>
    </dgm:pt>
    <dgm:pt modelId="{7A6A2633-4D6C-47BB-8814-055D722981E2}" type="parTrans" cxnId="{0960EBD7-4685-4A22-BAE5-2526ED8AB444}">
      <dgm:prSet/>
      <dgm:spPr/>
      <dgm:t>
        <a:bodyPr/>
        <a:lstStyle/>
        <a:p>
          <a:endParaRPr lang="en-US"/>
        </a:p>
      </dgm:t>
    </dgm:pt>
    <dgm:pt modelId="{7887B7E8-444D-4731-9595-00F343AA331E}" type="sibTrans" cxnId="{0960EBD7-4685-4A22-BAE5-2526ED8AB444}">
      <dgm:prSet/>
      <dgm:spPr/>
      <dgm:t>
        <a:bodyPr/>
        <a:lstStyle/>
        <a:p>
          <a:endParaRPr lang="en-US"/>
        </a:p>
      </dgm:t>
    </dgm:pt>
    <dgm:pt modelId="{BB13894A-9090-464E-B70C-C22A4C4F1B3F}">
      <dgm:prSet/>
      <dgm:spPr/>
      <dgm:t>
        <a:bodyPr/>
        <a:lstStyle/>
        <a:p>
          <a:pPr rtl="0"/>
          <a:r>
            <a:rPr lang="en-US" dirty="0" smtClean="0"/>
            <a:t>Performance period 2 years prior to </a:t>
          </a:r>
          <a:r>
            <a:rPr lang="en-US" smtClean="0"/>
            <a:t>payment adjustment year</a:t>
          </a:r>
          <a:endParaRPr lang="en-US" dirty="0"/>
        </a:p>
      </dgm:t>
    </dgm:pt>
    <dgm:pt modelId="{25EF8F43-2CCE-4067-9C1D-90B8EAB38863}" type="parTrans" cxnId="{18DD9E69-D4E3-45C7-9830-B205A9DCBF10}">
      <dgm:prSet/>
      <dgm:spPr/>
      <dgm:t>
        <a:bodyPr/>
        <a:lstStyle/>
        <a:p>
          <a:endParaRPr lang="en-US"/>
        </a:p>
      </dgm:t>
    </dgm:pt>
    <dgm:pt modelId="{92D9C843-2050-413B-8DBD-9D4806369F92}" type="sibTrans" cxnId="{18DD9E69-D4E3-45C7-9830-B205A9DCBF10}">
      <dgm:prSet/>
      <dgm:spPr/>
      <dgm:t>
        <a:bodyPr/>
        <a:lstStyle/>
        <a:p>
          <a:endParaRPr lang="en-US"/>
        </a:p>
      </dgm:t>
    </dgm:pt>
    <dgm:pt modelId="{2B6C6504-8ACE-479A-88B4-43E817ACB68B}">
      <dgm:prSet/>
      <dgm:spPr/>
      <dgm:t>
        <a:bodyPr/>
        <a:lstStyle/>
        <a:p>
          <a:pPr rtl="0"/>
          <a:r>
            <a:rPr lang="en-US" dirty="0" smtClean="0"/>
            <a:t>Scored on 4 different areas</a:t>
          </a:r>
          <a:endParaRPr lang="en-US" dirty="0"/>
        </a:p>
      </dgm:t>
    </dgm:pt>
    <dgm:pt modelId="{05DB6622-132D-40AA-98DF-48FD23E43506}" type="parTrans" cxnId="{ACAEC5FE-0963-41A9-9CB8-0571B5D4A686}">
      <dgm:prSet/>
      <dgm:spPr/>
      <dgm:t>
        <a:bodyPr/>
        <a:lstStyle/>
        <a:p>
          <a:endParaRPr lang="en-US"/>
        </a:p>
      </dgm:t>
    </dgm:pt>
    <dgm:pt modelId="{685C293F-AEF7-44F3-B21A-B68299AF61DB}" type="sibTrans" cxnId="{ACAEC5FE-0963-41A9-9CB8-0571B5D4A686}">
      <dgm:prSet/>
      <dgm:spPr/>
      <dgm:t>
        <a:bodyPr/>
        <a:lstStyle/>
        <a:p>
          <a:endParaRPr lang="en-US"/>
        </a:p>
      </dgm:t>
    </dgm:pt>
    <dgm:pt modelId="{FFEC1F63-4527-4D7A-9699-4AC1211176BC}">
      <dgm:prSet/>
      <dgm:spPr/>
      <dgm:t>
        <a:bodyPr/>
        <a:lstStyle/>
        <a:p>
          <a:pPr rtl="0"/>
          <a:r>
            <a:rPr lang="en-US" dirty="0" smtClean="0"/>
            <a:t>Full year reporting period</a:t>
          </a:r>
          <a:endParaRPr lang="en-US" dirty="0"/>
        </a:p>
      </dgm:t>
    </dgm:pt>
    <dgm:pt modelId="{4719543D-5384-4959-BD2A-827EFE77B282}" type="parTrans" cxnId="{D6A55264-8372-4005-BFB2-A0F1A9BCD2D6}">
      <dgm:prSet/>
      <dgm:spPr/>
      <dgm:t>
        <a:bodyPr/>
        <a:lstStyle/>
        <a:p>
          <a:endParaRPr lang="en-US"/>
        </a:p>
      </dgm:t>
    </dgm:pt>
    <dgm:pt modelId="{1AADB181-59FD-4A4E-8163-70E666EE4180}" type="sibTrans" cxnId="{D6A55264-8372-4005-BFB2-A0F1A9BCD2D6}">
      <dgm:prSet/>
      <dgm:spPr/>
      <dgm:t>
        <a:bodyPr/>
        <a:lstStyle/>
        <a:p>
          <a:endParaRPr lang="en-US"/>
        </a:p>
      </dgm:t>
    </dgm:pt>
    <dgm:pt modelId="{E4CF0E22-8FE7-41BB-8BFC-168C914F7D90}">
      <dgm:prSet/>
      <dgm:spPr/>
      <dgm:t>
        <a:bodyPr/>
        <a:lstStyle/>
        <a:p>
          <a:pPr rtl="0"/>
          <a:r>
            <a:rPr lang="en-US" dirty="0" smtClean="0"/>
            <a:t>Shift from volume to quality</a:t>
          </a:r>
          <a:endParaRPr lang="en-US" dirty="0"/>
        </a:p>
      </dgm:t>
    </dgm:pt>
    <dgm:pt modelId="{64691288-DBB7-445D-BC0F-2E000E2EC0AC}" type="parTrans" cxnId="{9886925D-E84C-46C7-AF47-F74D771FE287}">
      <dgm:prSet/>
      <dgm:spPr/>
    </dgm:pt>
    <dgm:pt modelId="{8E71E104-61D7-4529-A5A5-1A995980548F}" type="sibTrans" cxnId="{9886925D-E84C-46C7-AF47-F74D771FE287}">
      <dgm:prSet/>
      <dgm:spPr/>
    </dgm:pt>
    <dgm:pt modelId="{22237491-13BD-4894-AF43-CA6ADB23F08E}" type="pres">
      <dgm:prSet presAssocID="{63DE1EFA-EDF9-446B-8631-3B431774A73A}" presName="Name0" presStyleCnt="0">
        <dgm:presLayoutVars>
          <dgm:dir/>
          <dgm:animLvl val="lvl"/>
          <dgm:resizeHandles val="exact"/>
        </dgm:presLayoutVars>
      </dgm:prSet>
      <dgm:spPr/>
      <dgm:t>
        <a:bodyPr/>
        <a:lstStyle/>
        <a:p>
          <a:endParaRPr lang="en-US"/>
        </a:p>
      </dgm:t>
    </dgm:pt>
    <dgm:pt modelId="{6B563947-6BED-47D6-A904-129BD76AC5C3}" type="pres">
      <dgm:prSet presAssocID="{1EB1A7A0-B383-4C3A-A954-F6FE6EFA9A3B}" presName="linNode" presStyleCnt="0"/>
      <dgm:spPr/>
    </dgm:pt>
    <dgm:pt modelId="{8B946B5E-8596-48CB-99FE-C38CB3B12BBC}" type="pres">
      <dgm:prSet presAssocID="{1EB1A7A0-B383-4C3A-A954-F6FE6EFA9A3B}" presName="parTx" presStyleLbl="revTx" presStyleIdx="0" presStyleCnt="2">
        <dgm:presLayoutVars>
          <dgm:chMax val="1"/>
          <dgm:bulletEnabled val="1"/>
        </dgm:presLayoutVars>
      </dgm:prSet>
      <dgm:spPr/>
      <dgm:t>
        <a:bodyPr/>
        <a:lstStyle/>
        <a:p>
          <a:endParaRPr lang="en-US"/>
        </a:p>
      </dgm:t>
    </dgm:pt>
    <dgm:pt modelId="{DC97818D-173F-49AD-8549-B57C02846862}" type="pres">
      <dgm:prSet presAssocID="{1EB1A7A0-B383-4C3A-A954-F6FE6EFA9A3B}" presName="bracket" presStyleLbl="parChTrans1D1" presStyleIdx="0" presStyleCnt="2"/>
      <dgm:spPr/>
    </dgm:pt>
    <dgm:pt modelId="{6367E723-94E7-4AF9-8FF8-EFB2EAA135B1}" type="pres">
      <dgm:prSet presAssocID="{1EB1A7A0-B383-4C3A-A954-F6FE6EFA9A3B}" presName="spH" presStyleCnt="0"/>
      <dgm:spPr/>
    </dgm:pt>
    <dgm:pt modelId="{2299F714-9E55-4F38-BF51-9A7BEC6ECB91}" type="pres">
      <dgm:prSet presAssocID="{1EB1A7A0-B383-4C3A-A954-F6FE6EFA9A3B}" presName="desTx" presStyleLbl="node1" presStyleIdx="0" presStyleCnt="2">
        <dgm:presLayoutVars>
          <dgm:bulletEnabled val="1"/>
        </dgm:presLayoutVars>
      </dgm:prSet>
      <dgm:spPr/>
      <dgm:t>
        <a:bodyPr/>
        <a:lstStyle/>
        <a:p>
          <a:endParaRPr lang="en-US"/>
        </a:p>
      </dgm:t>
    </dgm:pt>
    <dgm:pt modelId="{CA38A3BB-3D47-4049-B7A5-1B3139504617}" type="pres">
      <dgm:prSet presAssocID="{2BF4D31D-8885-4AEE-A46E-9FA129F22046}" presName="spV" presStyleCnt="0"/>
      <dgm:spPr/>
    </dgm:pt>
    <dgm:pt modelId="{E761463C-D0A6-483C-864C-916CCABD1D83}" type="pres">
      <dgm:prSet presAssocID="{C9ED533F-06FC-44A0-A7DD-82C3FF6440B9}" presName="linNode" presStyleCnt="0"/>
      <dgm:spPr/>
    </dgm:pt>
    <dgm:pt modelId="{F646CD03-1FB6-4EC3-907F-9204A36EF2F4}" type="pres">
      <dgm:prSet presAssocID="{C9ED533F-06FC-44A0-A7DD-82C3FF6440B9}" presName="parTx" presStyleLbl="revTx" presStyleIdx="1" presStyleCnt="2">
        <dgm:presLayoutVars>
          <dgm:chMax val="1"/>
          <dgm:bulletEnabled val="1"/>
        </dgm:presLayoutVars>
      </dgm:prSet>
      <dgm:spPr/>
      <dgm:t>
        <a:bodyPr/>
        <a:lstStyle/>
        <a:p>
          <a:endParaRPr lang="en-US"/>
        </a:p>
      </dgm:t>
    </dgm:pt>
    <dgm:pt modelId="{A6E5505C-6D8C-4CFA-AF92-5851AB6683B4}" type="pres">
      <dgm:prSet presAssocID="{C9ED533F-06FC-44A0-A7DD-82C3FF6440B9}" presName="bracket" presStyleLbl="parChTrans1D1" presStyleIdx="1" presStyleCnt="2"/>
      <dgm:spPr/>
    </dgm:pt>
    <dgm:pt modelId="{6AA3FDA6-635F-4C18-975A-124ADF735079}" type="pres">
      <dgm:prSet presAssocID="{C9ED533F-06FC-44A0-A7DD-82C3FF6440B9}" presName="spH" presStyleCnt="0"/>
      <dgm:spPr/>
    </dgm:pt>
    <dgm:pt modelId="{22C5D2E2-AE3A-45E6-8377-22E7B6772759}" type="pres">
      <dgm:prSet presAssocID="{C9ED533F-06FC-44A0-A7DD-82C3FF6440B9}" presName="desTx" presStyleLbl="node1" presStyleIdx="1" presStyleCnt="2">
        <dgm:presLayoutVars>
          <dgm:bulletEnabled val="1"/>
        </dgm:presLayoutVars>
      </dgm:prSet>
      <dgm:spPr/>
      <dgm:t>
        <a:bodyPr/>
        <a:lstStyle/>
        <a:p>
          <a:endParaRPr lang="en-US"/>
        </a:p>
      </dgm:t>
    </dgm:pt>
  </dgm:ptLst>
  <dgm:cxnLst>
    <dgm:cxn modelId="{23C58E78-AD69-4863-B17B-CE6D81F4D7E3}" type="presOf" srcId="{1EB1A7A0-B383-4C3A-A954-F6FE6EFA9A3B}" destId="{8B946B5E-8596-48CB-99FE-C38CB3B12BBC}" srcOrd="0" destOrd="0" presId="urn:diagrams.loki3.com/BracketList"/>
    <dgm:cxn modelId="{E695490E-E7CD-4761-9909-5BDD438EDD7B}" srcId="{63DE1EFA-EDF9-446B-8631-3B431774A73A}" destId="{C9ED533F-06FC-44A0-A7DD-82C3FF6440B9}" srcOrd="1" destOrd="0" parTransId="{8CEC3227-E7E4-463B-9855-ED65E1B57562}" sibTransId="{A511D266-A2BC-49FF-8438-0AC49AB5E7D6}"/>
    <dgm:cxn modelId="{2E334A8C-5E45-4FAD-8128-654717C0ACF2}" srcId="{1EB1A7A0-B383-4C3A-A954-F6FE6EFA9A3B}" destId="{83F61020-CB2C-49D0-93CA-F7132D2216C0}" srcOrd="1" destOrd="0" parTransId="{28E285CE-0AF2-4954-AEDF-DE3EF179E638}" sibTransId="{4415EAE8-344A-4D32-B19C-0AB0CB82B2EF}"/>
    <dgm:cxn modelId="{D6A55264-8372-4005-BFB2-A0F1A9BCD2D6}" srcId="{C9ED533F-06FC-44A0-A7DD-82C3FF6440B9}" destId="{FFEC1F63-4527-4D7A-9699-4AC1211176BC}" srcOrd="3" destOrd="0" parTransId="{4719543D-5384-4959-BD2A-827EFE77B282}" sibTransId="{1AADB181-59FD-4A4E-8163-70E666EE4180}"/>
    <dgm:cxn modelId="{9788F2F8-11AB-4BBD-8569-1202D428D18C}" srcId="{63DE1EFA-EDF9-446B-8631-3B431774A73A}" destId="{1EB1A7A0-B383-4C3A-A954-F6FE6EFA9A3B}" srcOrd="0" destOrd="0" parTransId="{2FED24DE-F9C7-4BC2-9724-1A35426E3ADD}" sibTransId="{2BF4D31D-8885-4AEE-A46E-9FA129F22046}"/>
    <dgm:cxn modelId="{BA4DCC2C-2E8B-4F4D-BFD7-016301A35E3D}" type="presOf" srcId="{BB13894A-9090-464E-B70C-C22A4C4F1B3F}" destId="{22C5D2E2-AE3A-45E6-8377-22E7B6772759}" srcOrd="0" destOrd="1" presId="urn:diagrams.loki3.com/BracketList"/>
    <dgm:cxn modelId="{F3A3FAA3-843B-472B-8DA9-C33BCF447F32}" type="presOf" srcId="{FA59E380-E324-4D48-8907-6FF4439C153E}" destId="{2299F714-9E55-4F38-BF51-9A7BEC6ECB91}" srcOrd="0" destOrd="3" presId="urn:diagrams.loki3.com/BracketList"/>
    <dgm:cxn modelId="{18DD9E69-D4E3-45C7-9830-B205A9DCBF10}" srcId="{C9ED533F-06FC-44A0-A7DD-82C3FF6440B9}" destId="{BB13894A-9090-464E-B70C-C22A4C4F1B3F}" srcOrd="1" destOrd="0" parTransId="{25EF8F43-2CCE-4067-9C1D-90B8EAB38863}" sibTransId="{92D9C843-2050-413B-8DBD-9D4806369F92}"/>
    <dgm:cxn modelId="{53C713B2-22D9-422E-9727-F0C854474BD2}" type="presOf" srcId="{C9ED533F-06FC-44A0-A7DD-82C3FF6440B9}" destId="{F646CD03-1FB6-4EC3-907F-9204A36EF2F4}" srcOrd="0" destOrd="0" presId="urn:diagrams.loki3.com/BracketList"/>
    <dgm:cxn modelId="{0960EBD7-4685-4A22-BAE5-2526ED8AB444}" srcId="{C9ED533F-06FC-44A0-A7DD-82C3FF6440B9}" destId="{5891FACA-F32F-4396-9720-2F95F84FD540}" srcOrd="0" destOrd="0" parTransId="{7A6A2633-4D6C-47BB-8814-055D722981E2}" sibTransId="{7887B7E8-444D-4731-9595-00F343AA331E}"/>
    <dgm:cxn modelId="{D4B5BAF6-B908-476B-92DB-ED7069D014F7}" type="presOf" srcId="{2B6C6504-8ACE-479A-88B4-43E817ACB68B}" destId="{22C5D2E2-AE3A-45E6-8377-22E7B6772759}" srcOrd="0" destOrd="2" presId="urn:diagrams.loki3.com/BracketList"/>
    <dgm:cxn modelId="{E499368A-D5C3-4620-A650-CD0C93E79496}" type="presOf" srcId="{E4CF0E22-8FE7-41BB-8BFC-168C914F7D90}" destId="{2299F714-9E55-4F38-BF51-9A7BEC6ECB91}" srcOrd="0" destOrd="2" presId="urn:diagrams.loki3.com/BracketList"/>
    <dgm:cxn modelId="{22B826EC-9F16-42F9-8E97-CA6D23D0499F}" type="presOf" srcId="{5891FACA-F32F-4396-9720-2F95F84FD540}" destId="{22C5D2E2-AE3A-45E6-8377-22E7B6772759}" srcOrd="0" destOrd="0" presId="urn:diagrams.loki3.com/BracketList"/>
    <dgm:cxn modelId="{9886925D-E84C-46C7-AF47-F74D771FE287}" srcId="{1EB1A7A0-B383-4C3A-A954-F6FE6EFA9A3B}" destId="{E4CF0E22-8FE7-41BB-8BFC-168C914F7D90}" srcOrd="2" destOrd="0" parTransId="{64691288-DBB7-445D-BC0F-2E000E2EC0AC}" sibTransId="{8E71E104-61D7-4529-A5A5-1A995980548F}"/>
    <dgm:cxn modelId="{3497AD36-2523-40CA-A722-B7B2558D0FBB}" type="presOf" srcId="{E97FC45C-A640-44C7-8E86-B460E9E7F63C}" destId="{2299F714-9E55-4F38-BF51-9A7BEC6ECB91}" srcOrd="0" destOrd="0" presId="urn:diagrams.loki3.com/BracketList"/>
    <dgm:cxn modelId="{B4BD8C2C-6B8D-45A1-96A6-C41F73DEA13B}" srcId="{1EB1A7A0-B383-4C3A-A954-F6FE6EFA9A3B}" destId="{FA59E380-E324-4D48-8907-6FF4439C153E}" srcOrd="3" destOrd="0" parTransId="{5E69B345-6F89-4169-B012-C4D483BD64CE}" sibTransId="{94E2F8E5-8AF7-43EF-AC6A-6D7CD02003A2}"/>
    <dgm:cxn modelId="{A3F7FC23-4C57-4A05-92DF-E993E50180DC}" srcId="{1EB1A7A0-B383-4C3A-A954-F6FE6EFA9A3B}" destId="{E97FC45C-A640-44C7-8E86-B460E9E7F63C}" srcOrd="0" destOrd="0" parTransId="{BD3BD190-9B54-4541-9AF5-C0D23545AA76}" sibTransId="{D06BD9D0-CF6B-4013-8005-DF6D07267F88}"/>
    <dgm:cxn modelId="{13165EC6-8AF3-4B8C-B76C-A02C83C73AF6}" type="presOf" srcId="{83F61020-CB2C-49D0-93CA-F7132D2216C0}" destId="{2299F714-9E55-4F38-BF51-9A7BEC6ECB91}" srcOrd="0" destOrd="1" presId="urn:diagrams.loki3.com/BracketList"/>
    <dgm:cxn modelId="{5A2A7CBD-0F78-413D-B53A-92AE5CE38AB7}" type="presOf" srcId="{FFEC1F63-4527-4D7A-9699-4AC1211176BC}" destId="{22C5D2E2-AE3A-45E6-8377-22E7B6772759}" srcOrd="0" destOrd="3" presId="urn:diagrams.loki3.com/BracketList"/>
    <dgm:cxn modelId="{ACAEC5FE-0963-41A9-9CB8-0571B5D4A686}" srcId="{C9ED533F-06FC-44A0-A7DD-82C3FF6440B9}" destId="{2B6C6504-8ACE-479A-88B4-43E817ACB68B}" srcOrd="2" destOrd="0" parTransId="{05DB6622-132D-40AA-98DF-48FD23E43506}" sibTransId="{685C293F-AEF7-44F3-B21A-B68299AF61DB}"/>
    <dgm:cxn modelId="{73F245AE-0EA6-4E0D-A965-B0CCD68BF1C8}" type="presOf" srcId="{63DE1EFA-EDF9-446B-8631-3B431774A73A}" destId="{22237491-13BD-4894-AF43-CA6ADB23F08E}" srcOrd="0" destOrd="0" presId="urn:diagrams.loki3.com/BracketList"/>
    <dgm:cxn modelId="{1954D4CF-B3B3-47D8-948C-CAB428EEA03E}" type="presParOf" srcId="{22237491-13BD-4894-AF43-CA6ADB23F08E}" destId="{6B563947-6BED-47D6-A904-129BD76AC5C3}" srcOrd="0" destOrd="0" presId="urn:diagrams.loki3.com/BracketList"/>
    <dgm:cxn modelId="{EE96EE83-7BC9-4EE0-8070-B302F6289045}" type="presParOf" srcId="{6B563947-6BED-47D6-A904-129BD76AC5C3}" destId="{8B946B5E-8596-48CB-99FE-C38CB3B12BBC}" srcOrd="0" destOrd="0" presId="urn:diagrams.loki3.com/BracketList"/>
    <dgm:cxn modelId="{BEEE81FE-217D-4075-A714-9ED3CC9FA0BE}" type="presParOf" srcId="{6B563947-6BED-47D6-A904-129BD76AC5C3}" destId="{DC97818D-173F-49AD-8549-B57C02846862}" srcOrd="1" destOrd="0" presId="urn:diagrams.loki3.com/BracketList"/>
    <dgm:cxn modelId="{5A50447F-AA84-4885-863F-75A49295A832}" type="presParOf" srcId="{6B563947-6BED-47D6-A904-129BD76AC5C3}" destId="{6367E723-94E7-4AF9-8FF8-EFB2EAA135B1}" srcOrd="2" destOrd="0" presId="urn:diagrams.loki3.com/BracketList"/>
    <dgm:cxn modelId="{859F3A15-BA52-45D8-B610-1B98F555D53B}" type="presParOf" srcId="{6B563947-6BED-47D6-A904-129BD76AC5C3}" destId="{2299F714-9E55-4F38-BF51-9A7BEC6ECB91}" srcOrd="3" destOrd="0" presId="urn:diagrams.loki3.com/BracketList"/>
    <dgm:cxn modelId="{3AECDA34-6A21-4338-8452-2A343C00A020}" type="presParOf" srcId="{22237491-13BD-4894-AF43-CA6ADB23F08E}" destId="{CA38A3BB-3D47-4049-B7A5-1B3139504617}" srcOrd="1" destOrd="0" presId="urn:diagrams.loki3.com/BracketList"/>
    <dgm:cxn modelId="{1EA022DE-1971-4B2C-BFFD-CEF17A2983A2}" type="presParOf" srcId="{22237491-13BD-4894-AF43-CA6ADB23F08E}" destId="{E761463C-D0A6-483C-864C-916CCABD1D83}" srcOrd="2" destOrd="0" presId="urn:diagrams.loki3.com/BracketList"/>
    <dgm:cxn modelId="{4AB0AE2B-35F9-426E-BD8D-47FDA1BB8EAF}" type="presParOf" srcId="{E761463C-D0A6-483C-864C-916CCABD1D83}" destId="{F646CD03-1FB6-4EC3-907F-9204A36EF2F4}" srcOrd="0" destOrd="0" presId="urn:diagrams.loki3.com/BracketList"/>
    <dgm:cxn modelId="{8CFC5DF7-609E-43FD-BB3B-B12C962E33E0}" type="presParOf" srcId="{E761463C-D0A6-483C-864C-916CCABD1D83}" destId="{A6E5505C-6D8C-4CFA-AF92-5851AB6683B4}" srcOrd="1" destOrd="0" presId="urn:diagrams.loki3.com/BracketList"/>
    <dgm:cxn modelId="{A45D1F57-0319-4810-97F3-1F292E4007EA}" type="presParOf" srcId="{E761463C-D0A6-483C-864C-916CCABD1D83}" destId="{6AA3FDA6-635F-4C18-975A-124ADF735079}" srcOrd="2" destOrd="0" presId="urn:diagrams.loki3.com/BracketList"/>
    <dgm:cxn modelId="{F3F7D1C2-63FB-4311-A709-B10CACABB512}" type="presParOf" srcId="{E761463C-D0A6-483C-864C-916CCABD1D83}" destId="{22C5D2E2-AE3A-45E6-8377-22E7B6772759}"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4C89C3-FD57-4CA4-B2D5-BE7CEB8F464B}"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A655054E-F01A-43C4-97F4-BC898945A15B}">
      <dgm:prSet phldrT="[Text]"/>
      <dgm:spPr/>
      <dgm:t>
        <a:bodyPr/>
        <a:lstStyle/>
        <a:p>
          <a:r>
            <a:rPr lang="en-US" smtClean="0"/>
            <a:t>Starting in 2017 Reporting Period</a:t>
          </a:r>
          <a:endParaRPr lang="en-US"/>
        </a:p>
      </dgm:t>
    </dgm:pt>
    <dgm:pt modelId="{DB882075-247B-4CD2-B073-162E62FE2CFA}" type="parTrans" cxnId="{E2E7F8C9-1126-434F-B1F4-9C97F39EC14A}">
      <dgm:prSet/>
      <dgm:spPr/>
      <dgm:t>
        <a:bodyPr/>
        <a:lstStyle/>
        <a:p>
          <a:endParaRPr lang="en-US"/>
        </a:p>
      </dgm:t>
    </dgm:pt>
    <dgm:pt modelId="{D93BB6F3-BE60-4D80-9666-CA5E3057DABA}" type="sibTrans" cxnId="{E2E7F8C9-1126-434F-B1F4-9C97F39EC14A}">
      <dgm:prSet/>
      <dgm:spPr/>
      <dgm:t>
        <a:bodyPr/>
        <a:lstStyle/>
        <a:p>
          <a:endParaRPr lang="en-US"/>
        </a:p>
      </dgm:t>
    </dgm:pt>
    <dgm:pt modelId="{44DCE94B-23A7-4AA8-BB95-4DB0B693CEA8}">
      <dgm:prSet/>
      <dgm:spPr/>
      <dgm:t>
        <a:bodyPr/>
        <a:lstStyle/>
        <a:p>
          <a:r>
            <a:rPr lang="en-US" dirty="0" smtClean="0"/>
            <a:t>Physicians</a:t>
          </a:r>
        </a:p>
      </dgm:t>
    </dgm:pt>
    <dgm:pt modelId="{9BE8A3EE-8AAB-494E-AC87-1002A4980C30}" type="parTrans" cxnId="{9AFE8CE7-1FDE-4EF4-87EF-68E281CB2F1F}">
      <dgm:prSet/>
      <dgm:spPr/>
      <dgm:t>
        <a:bodyPr/>
        <a:lstStyle/>
        <a:p>
          <a:endParaRPr lang="en-US"/>
        </a:p>
      </dgm:t>
    </dgm:pt>
    <dgm:pt modelId="{A34DD035-C256-49F4-B447-4999A85F7276}" type="sibTrans" cxnId="{9AFE8CE7-1FDE-4EF4-87EF-68E281CB2F1F}">
      <dgm:prSet/>
      <dgm:spPr/>
      <dgm:t>
        <a:bodyPr/>
        <a:lstStyle/>
        <a:p>
          <a:endParaRPr lang="en-US"/>
        </a:p>
      </dgm:t>
    </dgm:pt>
    <dgm:pt modelId="{EB2A97C1-EEB1-4B60-9DA6-F7CFD187093B}">
      <dgm:prSet/>
      <dgm:spPr/>
      <dgm:t>
        <a:bodyPr/>
        <a:lstStyle/>
        <a:p>
          <a:r>
            <a:rPr lang="en-US" dirty="0" smtClean="0"/>
            <a:t>Nurse Practitioners</a:t>
          </a:r>
        </a:p>
      </dgm:t>
    </dgm:pt>
    <dgm:pt modelId="{C2C9C1EF-7E41-43A7-9949-65295F04AE26}" type="parTrans" cxnId="{1053A218-94A9-48E5-AEDF-0F8111AF9DCD}">
      <dgm:prSet/>
      <dgm:spPr/>
      <dgm:t>
        <a:bodyPr/>
        <a:lstStyle/>
        <a:p>
          <a:endParaRPr lang="en-US"/>
        </a:p>
      </dgm:t>
    </dgm:pt>
    <dgm:pt modelId="{CB3A054C-5215-484F-A68C-3232092FDEE8}" type="sibTrans" cxnId="{1053A218-94A9-48E5-AEDF-0F8111AF9DCD}">
      <dgm:prSet/>
      <dgm:spPr/>
      <dgm:t>
        <a:bodyPr/>
        <a:lstStyle/>
        <a:p>
          <a:endParaRPr lang="en-US"/>
        </a:p>
      </dgm:t>
    </dgm:pt>
    <dgm:pt modelId="{CF96AAC4-6717-40A0-BF9E-135996405795}">
      <dgm:prSet/>
      <dgm:spPr/>
      <dgm:t>
        <a:bodyPr/>
        <a:lstStyle/>
        <a:p>
          <a:r>
            <a:rPr lang="en-US" dirty="0" smtClean="0"/>
            <a:t>Physician Assistants</a:t>
          </a:r>
        </a:p>
      </dgm:t>
    </dgm:pt>
    <dgm:pt modelId="{513A573D-6BE6-4F72-8A7F-39C1BB24F839}" type="parTrans" cxnId="{F9CB60DC-F9F8-4024-8618-3890A86241A3}">
      <dgm:prSet/>
      <dgm:spPr/>
      <dgm:t>
        <a:bodyPr/>
        <a:lstStyle/>
        <a:p>
          <a:endParaRPr lang="en-US"/>
        </a:p>
      </dgm:t>
    </dgm:pt>
    <dgm:pt modelId="{6D430498-E9EE-4798-8CDB-70E7AA82B666}" type="sibTrans" cxnId="{F9CB60DC-F9F8-4024-8618-3890A86241A3}">
      <dgm:prSet/>
      <dgm:spPr/>
      <dgm:t>
        <a:bodyPr/>
        <a:lstStyle/>
        <a:p>
          <a:endParaRPr lang="en-US"/>
        </a:p>
      </dgm:t>
    </dgm:pt>
    <dgm:pt modelId="{FBF8F1F8-3521-4C7F-8753-BAC804F94333}">
      <dgm:prSet/>
      <dgm:spPr/>
      <dgm:t>
        <a:bodyPr/>
        <a:lstStyle/>
        <a:p>
          <a:r>
            <a:rPr lang="en-US" dirty="0" smtClean="0"/>
            <a:t>Certified Registered Nurse Anesthetists</a:t>
          </a:r>
          <a:endParaRPr lang="en-US" dirty="0"/>
        </a:p>
      </dgm:t>
    </dgm:pt>
    <dgm:pt modelId="{309A93CB-6122-40CF-BB8D-4C3E83536C20}" type="parTrans" cxnId="{CC8FFABA-E11E-4560-AAD7-D2DE7D8DCF78}">
      <dgm:prSet/>
      <dgm:spPr/>
      <dgm:t>
        <a:bodyPr/>
        <a:lstStyle/>
        <a:p>
          <a:endParaRPr lang="en-US"/>
        </a:p>
      </dgm:t>
    </dgm:pt>
    <dgm:pt modelId="{AC628D90-74AE-4EA6-B887-249F58252EBB}" type="sibTrans" cxnId="{CC8FFABA-E11E-4560-AAD7-D2DE7D8DCF78}">
      <dgm:prSet/>
      <dgm:spPr/>
      <dgm:t>
        <a:bodyPr/>
        <a:lstStyle/>
        <a:p>
          <a:endParaRPr lang="en-US"/>
        </a:p>
      </dgm:t>
    </dgm:pt>
    <dgm:pt modelId="{78D0ECBB-E8CD-4465-8658-C58B20656591}">
      <dgm:prSet/>
      <dgm:spPr/>
      <dgm:t>
        <a:bodyPr/>
        <a:lstStyle/>
        <a:p>
          <a:r>
            <a:rPr lang="en-US" dirty="0" smtClean="0"/>
            <a:t>Clinical Nurse Specialists</a:t>
          </a:r>
        </a:p>
      </dgm:t>
    </dgm:pt>
    <dgm:pt modelId="{5611CFBC-5822-48CA-868C-2C3F319C8C53}" type="parTrans" cxnId="{A4A323F0-BC5B-4AB4-87F1-29D99E8E79D7}">
      <dgm:prSet/>
      <dgm:spPr/>
      <dgm:t>
        <a:bodyPr/>
        <a:lstStyle/>
        <a:p>
          <a:endParaRPr lang="en-US"/>
        </a:p>
      </dgm:t>
    </dgm:pt>
    <dgm:pt modelId="{DB379A81-1E69-466A-A36B-8AB727AEBB07}" type="sibTrans" cxnId="{A4A323F0-BC5B-4AB4-87F1-29D99E8E79D7}">
      <dgm:prSet/>
      <dgm:spPr/>
      <dgm:t>
        <a:bodyPr/>
        <a:lstStyle/>
        <a:p>
          <a:endParaRPr lang="en-US"/>
        </a:p>
      </dgm:t>
    </dgm:pt>
    <dgm:pt modelId="{A58C1570-A4F0-45EE-BC23-C68C7B3890DC}">
      <dgm:prSet/>
      <dgm:spPr/>
      <dgm:t>
        <a:bodyPr/>
        <a:lstStyle/>
        <a:p>
          <a:r>
            <a:rPr lang="en-US" dirty="0" smtClean="0"/>
            <a:t>Starting in 2019 Reporting Period</a:t>
          </a:r>
        </a:p>
      </dgm:t>
    </dgm:pt>
    <dgm:pt modelId="{433ED015-1C21-435D-A47A-7A81DB370E60}" type="parTrans" cxnId="{87CCE297-D2CA-4B62-B7F0-E94FA487E7D4}">
      <dgm:prSet/>
      <dgm:spPr/>
      <dgm:t>
        <a:bodyPr/>
        <a:lstStyle/>
        <a:p>
          <a:endParaRPr lang="en-US"/>
        </a:p>
      </dgm:t>
    </dgm:pt>
    <dgm:pt modelId="{BC21CAD1-42D8-4945-B040-435E3161DE04}" type="sibTrans" cxnId="{87CCE297-D2CA-4B62-B7F0-E94FA487E7D4}">
      <dgm:prSet/>
      <dgm:spPr/>
      <dgm:t>
        <a:bodyPr/>
        <a:lstStyle/>
        <a:p>
          <a:endParaRPr lang="en-US"/>
        </a:p>
      </dgm:t>
    </dgm:pt>
    <dgm:pt modelId="{6430B7EE-06B1-41A4-8CD3-172BBCDE3505}">
      <dgm:prSet/>
      <dgm:spPr/>
      <dgm:t>
        <a:bodyPr/>
        <a:lstStyle/>
        <a:p>
          <a:r>
            <a:rPr lang="en-US" dirty="0" smtClean="0"/>
            <a:t>Other allied health professionals</a:t>
          </a:r>
        </a:p>
      </dgm:t>
    </dgm:pt>
    <dgm:pt modelId="{1558BBF7-002B-4D1D-8F77-3C56D9D7937B}" type="parTrans" cxnId="{524BB98C-2D1E-401C-9040-6C078AB42740}">
      <dgm:prSet/>
      <dgm:spPr/>
      <dgm:t>
        <a:bodyPr/>
        <a:lstStyle/>
        <a:p>
          <a:endParaRPr lang="en-US"/>
        </a:p>
      </dgm:t>
    </dgm:pt>
    <dgm:pt modelId="{17124518-9D93-4E58-8F3C-9912C6FBDF88}" type="sibTrans" cxnId="{524BB98C-2D1E-401C-9040-6C078AB42740}">
      <dgm:prSet/>
      <dgm:spPr/>
      <dgm:t>
        <a:bodyPr/>
        <a:lstStyle/>
        <a:p>
          <a:endParaRPr lang="en-US"/>
        </a:p>
      </dgm:t>
    </dgm:pt>
    <dgm:pt modelId="{DB270351-8812-4B48-B6CC-8BC257A12138}" type="pres">
      <dgm:prSet presAssocID="{834C89C3-FD57-4CA4-B2D5-BE7CEB8F464B}" presName="Name0" presStyleCnt="0">
        <dgm:presLayoutVars>
          <dgm:chMax val="5"/>
          <dgm:chPref val="5"/>
          <dgm:dir/>
          <dgm:animLvl val="lvl"/>
        </dgm:presLayoutVars>
      </dgm:prSet>
      <dgm:spPr/>
      <dgm:t>
        <a:bodyPr/>
        <a:lstStyle/>
        <a:p>
          <a:endParaRPr lang="en-US"/>
        </a:p>
      </dgm:t>
    </dgm:pt>
    <dgm:pt modelId="{28967D3E-8F3D-470E-95A5-DB74D7B8C089}" type="pres">
      <dgm:prSet presAssocID="{A655054E-F01A-43C4-97F4-BC898945A15B}" presName="parentText1" presStyleLbl="node1" presStyleIdx="0" presStyleCnt="2">
        <dgm:presLayoutVars>
          <dgm:chMax/>
          <dgm:chPref val="3"/>
          <dgm:bulletEnabled val="1"/>
        </dgm:presLayoutVars>
      </dgm:prSet>
      <dgm:spPr/>
      <dgm:t>
        <a:bodyPr/>
        <a:lstStyle/>
        <a:p>
          <a:endParaRPr lang="en-US"/>
        </a:p>
      </dgm:t>
    </dgm:pt>
    <dgm:pt modelId="{9278D24B-A883-414F-8268-07A44B2DFB12}" type="pres">
      <dgm:prSet presAssocID="{A655054E-F01A-43C4-97F4-BC898945A15B}" presName="childText1" presStyleLbl="solidAlignAcc1" presStyleIdx="0" presStyleCnt="2">
        <dgm:presLayoutVars>
          <dgm:chMax val="0"/>
          <dgm:chPref val="0"/>
          <dgm:bulletEnabled val="1"/>
        </dgm:presLayoutVars>
      </dgm:prSet>
      <dgm:spPr/>
      <dgm:t>
        <a:bodyPr/>
        <a:lstStyle/>
        <a:p>
          <a:endParaRPr lang="en-US"/>
        </a:p>
      </dgm:t>
    </dgm:pt>
    <dgm:pt modelId="{882F4F02-64CE-417A-9D05-E6621BCBD3A6}" type="pres">
      <dgm:prSet presAssocID="{A58C1570-A4F0-45EE-BC23-C68C7B3890DC}" presName="parentText2" presStyleLbl="node1" presStyleIdx="1" presStyleCnt="2">
        <dgm:presLayoutVars>
          <dgm:chMax/>
          <dgm:chPref val="3"/>
          <dgm:bulletEnabled val="1"/>
        </dgm:presLayoutVars>
      </dgm:prSet>
      <dgm:spPr/>
      <dgm:t>
        <a:bodyPr/>
        <a:lstStyle/>
        <a:p>
          <a:endParaRPr lang="en-US"/>
        </a:p>
      </dgm:t>
    </dgm:pt>
    <dgm:pt modelId="{5DF93254-5C8B-4332-83AD-EDDA28EDA362}" type="pres">
      <dgm:prSet presAssocID="{A58C1570-A4F0-45EE-BC23-C68C7B3890DC}" presName="childText2" presStyleLbl="solidAlignAcc1" presStyleIdx="1" presStyleCnt="2">
        <dgm:presLayoutVars>
          <dgm:chMax val="0"/>
          <dgm:chPref val="0"/>
          <dgm:bulletEnabled val="1"/>
        </dgm:presLayoutVars>
      </dgm:prSet>
      <dgm:spPr/>
      <dgm:t>
        <a:bodyPr/>
        <a:lstStyle/>
        <a:p>
          <a:endParaRPr lang="en-US"/>
        </a:p>
      </dgm:t>
    </dgm:pt>
  </dgm:ptLst>
  <dgm:cxnLst>
    <dgm:cxn modelId="{C457688A-5558-49DD-9A95-9BA8E68240C6}" type="presOf" srcId="{CF96AAC4-6717-40A0-BF9E-135996405795}" destId="{9278D24B-A883-414F-8268-07A44B2DFB12}" srcOrd="0" destOrd="2" presId="urn:microsoft.com/office/officeart/2009/3/layout/IncreasingArrowsProcess"/>
    <dgm:cxn modelId="{9D7A7A42-3740-44AA-B221-B02132DF6FD2}" type="presOf" srcId="{78D0ECBB-E8CD-4465-8658-C58B20656591}" destId="{9278D24B-A883-414F-8268-07A44B2DFB12}" srcOrd="0" destOrd="4" presId="urn:microsoft.com/office/officeart/2009/3/layout/IncreasingArrowsProcess"/>
    <dgm:cxn modelId="{CC8FFABA-E11E-4560-AAD7-D2DE7D8DCF78}" srcId="{A655054E-F01A-43C4-97F4-BC898945A15B}" destId="{FBF8F1F8-3521-4C7F-8753-BAC804F94333}" srcOrd="3" destOrd="0" parTransId="{309A93CB-6122-40CF-BB8D-4C3E83536C20}" sibTransId="{AC628D90-74AE-4EA6-B887-249F58252EBB}"/>
    <dgm:cxn modelId="{F9CB60DC-F9F8-4024-8618-3890A86241A3}" srcId="{A655054E-F01A-43C4-97F4-BC898945A15B}" destId="{CF96AAC4-6717-40A0-BF9E-135996405795}" srcOrd="2" destOrd="0" parTransId="{513A573D-6BE6-4F72-8A7F-39C1BB24F839}" sibTransId="{6D430498-E9EE-4798-8CDB-70E7AA82B666}"/>
    <dgm:cxn modelId="{524BB98C-2D1E-401C-9040-6C078AB42740}" srcId="{A58C1570-A4F0-45EE-BC23-C68C7B3890DC}" destId="{6430B7EE-06B1-41A4-8CD3-172BBCDE3505}" srcOrd="0" destOrd="0" parTransId="{1558BBF7-002B-4D1D-8F77-3C56D9D7937B}" sibTransId="{17124518-9D93-4E58-8F3C-9912C6FBDF88}"/>
    <dgm:cxn modelId="{4BCAF95E-1DCF-4624-BD7C-8D357D144ED6}" type="presOf" srcId="{6430B7EE-06B1-41A4-8CD3-172BBCDE3505}" destId="{5DF93254-5C8B-4332-83AD-EDDA28EDA362}" srcOrd="0" destOrd="0" presId="urn:microsoft.com/office/officeart/2009/3/layout/IncreasingArrowsProcess"/>
    <dgm:cxn modelId="{B971DA43-91A9-470C-AA72-572705176E1F}" type="presOf" srcId="{A58C1570-A4F0-45EE-BC23-C68C7B3890DC}" destId="{882F4F02-64CE-417A-9D05-E6621BCBD3A6}" srcOrd="0" destOrd="0" presId="urn:microsoft.com/office/officeart/2009/3/layout/IncreasingArrowsProcess"/>
    <dgm:cxn modelId="{EF8FF8B6-0BF9-4C12-AA71-262EACEF303A}" type="presOf" srcId="{A655054E-F01A-43C4-97F4-BC898945A15B}" destId="{28967D3E-8F3D-470E-95A5-DB74D7B8C089}" srcOrd="0" destOrd="0" presId="urn:microsoft.com/office/officeart/2009/3/layout/IncreasingArrowsProcess"/>
    <dgm:cxn modelId="{E2E7F8C9-1126-434F-B1F4-9C97F39EC14A}" srcId="{834C89C3-FD57-4CA4-B2D5-BE7CEB8F464B}" destId="{A655054E-F01A-43C4-97F4-BC898945A15B}" srcOrd="0" destOrd="0" parTransId="{DB882075-247B-4CD2-B073-162E62FE2CFA}" sibTransId="{D93BB6F3-BE60-4D80-9666-CA5E3057DABA}"/>
    <dgm:cxn modelId="{47AD1AFF-92E0-4A6A-8ACA-4C5D369CF4F0}" type="presOf" srcId="{834C89C3-FD57-4CA4-B2D5-BE7CEB8F464B}" destId="{DB270351-8812-4B48-B6CC-8BC257A12138}" srcOrd="0" destOrd="0" presId="urn:microsoft.com/office/officeart/2009/3/layout/IncreasingArrowsProcess"/>
    <dgm:cxn modelId="{A4A323F0-BC5B-4AB4-87F1-29D99E8E79D7}" srcId="{A655054E-F01A-43C4-97F4-BC898945A15B}" destId="{78D0ECBB-E8CD-4465-8658-C58B20656591}" srcOrd="4" destOrd="0" parTransId="{5611CFBC-5822-48CA-868C-2C3F319C8C53}" sibTransId="{DB379A81-1E69-466A-A36B-8AB727AEBB07}"/>
    <dgm:cxn modelId="{EA7F0874-AC95-40FB-A192-1020A224527A}" type="presOf" srcId="{FBF8F1F8-3521-4C7F-8753-BAC804F94333}" destId="{9278D24B-A883-414F-8268-07A44B2DFB12}" srcOrd="0" destOrd="3" presId="urn:microsoft.com/office/officeart/2009/3/layout/IncreasingArrowsProcess"/>
    <dgm:cxn modelId="{0F56D769-3500-44DA-B045-113C4CACEC83}" type="presOf" srcId="{44DCE94B-23A7-4AA8-BB95-4DB0B693CEA8}" destId="{9278D24B-A883-414F-8268-07A44B2DFB12}" srcOrd="0" destOrd="0" presId="urn:microsoft.com/office/officeart/2009/3/layout/IncreasingArrowsProcess"/>
    <dgm:cxn modelId="{1053A218-94A9-48E5-AEDF-0F8111AF9DCD}" srcId="{A655054E-F01A-43C4-97F4-BC898945A15B}" destId="{EB2A97C1-EEB1-4B60-9DA6-F7CFD187093B}" srcOrd="1" destOrd="0" parTransId="{C2C9C1EF-7E41-43A7-9949-65295F04AE26}" sibTransId="{CB3A054C-5215-484F-A68C-3232092FDEE8}"/>
    <dgm:cxn modelId="{3625C8F6-82EB-43EC-96C8-0B8345B3EF00}" type="presOf" srcId="{EB2A97C1-EEB1-4B60-9DA6-F7CFD187093B}" destId="{9278D24B-A883-414F-8268-07A44B2DFB12}" srcOrd="0" destOrd="1" presId="urn:microsoft.com/office/officeart/2009/3/layout/IncreasingArrowsProcess"/>
    <dgm:cxn modelId="{9AFE8CE7-1FDE-4EF4-87EF-68E281CB2F1F}" srcId="{A655054E-F01A-43C4-97F4-BC898945A15B}" destId="{44DCE94B-23A7-4AA8-BB95-4DB0B693CEA8}" srcOrd="0" destOrd="0" parTransId="{9BE8A3EE-8AAB-494E-AC87-1002A4980C30}" sibTransId="{A34DD035-C256-49F4-B447-4999A85F7276}"/>
    <dgm:cxn modelId="{87CCE297-D2CA-4B62-B7F0-E94FA487E7D4}" srcId="{834C89C3-FD57-4CA4-B2D5-BE7CEB8F464B}" destId="{A58C1570-A4F0-45EE-BC23-C68C7B3890DC}" srcOrd="1" destOrd="0" parTransId="{433ED015-1C21-435D-A47A-7A81DB370E60}" sibTransId="{BC21CAD1-42D8-4945-B040-435E3161DE04}"/>
    <dgm:cxn modelId="{4633D99A-F38A-43C9-8F35-BE2A0D2BBF2F}" type="presParOf" srcId="{DB270351-8812-4B48-B6CC-8BC257A12138}" destId="{28967D3E-8F3D-470E-95A5-DB74D7B8C089}" srcOrd="0" destOrd="0" presId="urn:microsoft.com/office/officeart/2009/3/layout/IncreasingArrowsProcess"/>
    <dgm:cxn modelId="{E2864442-9C49-4742-9E0C-10A8951ECA11}" type="presParOf" srcId="{DB270351-8812-4B48-B6CC-8BC257A12138}" destId="{9278D24B-A883-414F-8268-07A44B2DFB12}" srcOrd="1" destOrd="0" presId="urn:microsoft.com/office/officeart/2009/3/layout/IncreasingArrowsProcess"/>
    <dgm:cxn modelId="{F39C1F7C-C4EE-4232-8D18-8B44892701AD}" type="presParOf" srcId="{DB270351-8812-4B48-B6CC-8BC257A12138}" destId="{882F4F02-64CE-417A-9D05-E6621BCBD3A6}" srcOrd="2" destOrd="0" presId="urn:microsoft.com/office/officeart/2009/3/layout/IncreasingArrowsProcess"/>
    <dgm:cxn modelId="{8FD708A8-D05A-4743-91C1-45E50B66E929}" type="presParOf" srcId="{DB270351-8812-4B48-B6CC-8BC257A12138}" destId="{5DF93254-5C8B-4332-83AD-EDDA28EDA362}" srcOrd="3"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9E8D9F-6346-4AA0-A52D-AEC13587ED89}"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2C9205B0-9A3A-4BE0-A163-EA7C17357FEA}">
      <dgm:prSet phldrT="[Text]"/>
      <dgm:spPr/>
      <dgm:t>
        <a:bodyPr/>
        <a:lstStyle/>
        <a:p>
          <a:r>
            <a:rPr lang="en-US" dirty="0" smtClean="0"/>
            <a:t>Low Threshold</a:t>
          </a:r>
          <a:endParaRPr lang="en-US" dirty="0"/>
        </a:p>
      </dgm:t>
    </dgm:pt>
    <dgm:pt modelId="{90F00ABF-1EB5-4E3C-A43D-5604CEA1FD9E}" type="parTrans" cxnId="{E7239528-838F-4115-8DAF-E233CFFE0B26}">
      <dgm:prSet/>
      <dgm:spPr/>
      <dgm:t>
        <a:bodyPr/>
        <a:lstStyle/>
        <a:p>
          <a:endParaRPr lang="en-US"/>
        </a:p>
      </dgm:t>
    </dgm:pt>
    <dgm:pt modelId="{C85ACABC-DA80-4EB7-A9B2-E41D7AA16DB2}" type="sibTrans" cxnId="{E7239528-838F-4115-8DAF-E233CFFE0B26}">
      <dgm:prSet/>
      <dgm:spPr/>
      <dgm:t>
        <a:bodyPr/>
        <a:lstStyle/>
        <a:p>
          <a:endParaRPr lang="en-US"/>
        </a:p>
      </dgm:t>
    </dgm:pt>
    <dgm:pt modelId="{79843F0E-D85C-421D-A3E0-2B6B8E36B05D}">
      <dgm:prSet/>
      <dgm:spPr/>
      <dgm:t>
        <a:bodyPr/>
        <a:lstStyle/>
        <a:p>
          <a:r>
            <a:rPr lang="en-US" dirty="0" smtClean="0"/>
            <a:t>During the performance year the EC has Medicare Billing Charges lower than $10,000 and provides care to 100 or fewer Part-B Medicare beneficiaries</a:t>
          </a:r>
          <a:br>
            <a:rPr lang="en-US" dirty="0" smtClean="0"/>
          </a:br>
          <a:endParaRPr lang="en-US" dirty="0" smtClean="0"/>
        </a:p>
      </dgm:t>
    </dgm:pt>
    <dgm:pt modelId="{165E07F3-25C3-4F84-83C7-E9039ACEA0C2}" type="parTrans" cxnId="{4919D89D-A81A-43D7-9296-F9E0F7856156}">
      <dgm:prSet/>
      <dgm:spPr/>
      <dgm:t>
        <a:bodyPr/>
        <a:lstStyle/>
        <a:p>
          <a:endParaRPr lang="en-US"/>
        </a:p>
      </dgm:t>
    </dgm:pt>
    <dgm:pt modelId="{7E85C293-3CC5-4270-8380-3EFE38FC773B}" type="sibTrans" cxnId="{4919D89D-A81A-43D7-9296-F9E0F7856156}">
      <dgm:prSet/>
      <dgm:spPr/>
      <dgm:t>
        <a:bodyPr/>
        <a:lstStyle/>
        <a:p>
          <a:endParaRPr lang="en-US"/>
        </a:p>
      </dgm:t>
    </dgm:pt>
    <dgm:pt modelId="{FF477FD9-0287-4B49-B25C-0ED8A7986E3F}">
      <dgm:prSet/>
      <dgm:spPr/>
      <dgm:t>
        <a:bodyPr/>
        <a:lstStyle/>
        <a:p>
          <a:r>
            <a:rPr lang="en-US" smtClean="0"/>
            <a:t>Qualified or Partially Qualified APM Participant</a:t>
          </a:r>
          <a:endParaRPr lang="en-US" dirty="0" smtClean="0"/>
        </a:p>
      </dgm:t>
    </dgm:pt>
    <dgm:pt modelId="{F0763F37-247B-42AA-BD3B-CCE14819CA2B}" type="parTrans" cxnId="{9DA3EDCC-7E2D-4C32-944B-6264FC4544FF}">
      <dgm:prSet/>
      <dgm:spPr/>
      <dgm:t>
        <a:bodyPr/>
        <a:lstStyle/>
        <a:p>
          <a:endParaRPr lang="en-US"/>
        </a:p>
      </dgm:t>
    </dgm:pt>
    <dgm:pt modelId="{F67C3FB0-4D3B-492E-9AD9-B28255E64BCA}" type="sibTrans" cxnId="{9DA3EDCC-7E2D-4C32-944B-6264FC4544FF}">
      <dgm:prSet/>
      <dgm:spPr/>
      <dgm:t>
        <a:bodyPr/>
        <a:lstStyle/>
        <a:p>
          <a:endParaRPr lang="en-US"/>
        </a:p>
      </dgm:t>
    </dgm:pt>
    <dgm:pt modelId="{4DB7FAD2-57DB-4A2F-86F0-6270D3C0BB3E}">
      <dgm:prSet/>
      <dgm:spPr/>
      <dgm:t>
        <a:bodyPr/>
        <a:lstStyle/>
        <a:p>
          <a:r>
            <a:rPr lang="en-US" smtClean="0"/>
            <a:t>Based on the ECs claims from a Advanced APM Entity</a:t>
          </a:r>
          <a:br>
            <a:rPr lang="en-US" smtClean="0"/>
          </a:br>
          <a:endParaRPr lang="en-US" dirty="0" smtClean="0"/>
        </a:p>
      </dgm:t>
    </dgm:pt>
    <dgm:pt modelId="{CD79674B-DF91-40D1-B693-ACA756BDC62F}" type="parTrans" cxnId="{BE6F7DEC-DBCF-4A10-BE1E-28A70B051E31}">
      <dgm:prSet/>
      <dgm:spPr/>
      <dgm:t>
        <a:bodyPr/>
        <a:lstStyle/>
        <a:p>
          <a:endParaRPr lang="en-US"/>
        </a:p>
      </dgm:t>
    </dgm:pt>
    <dgm:pt modelId="{8FA58D16-CFD1-45F4-9FDD-AE97127375F9}" type="sibTrans" cxnId="{BE6F7DEC-DBCF-4A10-BE1E-28A70B051E31}">
      <dgm:prSet/>
      <dgm:spPr/>
      <dgm:t>
        <a:bodyPr/>
        <a:lstStyle/>
        <a:p>
          <a:endParaRPr lang="en-US"/>
        </a:p>
      </dgm:t>
    </dgm:pt>
    <dgm:pt modelId="{37FDB330-BCC5-4940-BB87-8222943DB3E0}">
      <dgm:prSet/>
      <dgm:spPr/>
      <dgm:t>
        <a:bodyPr/>
        <a:lstStyle/>
        <a:p>
          <a:r>
            <a:rPr lang="en-US" dirty="0" smtClean="0"/>
            <a:t>Newly Enrolled ECs</a:t>
          </a:r>
        </a:p>
      </dgm:t>
    </dgm:pt>
    <dgm:pt modelId="{CBEE3D6D-83AB-4846-9A99-DD194E983F78}" type="parTrans" cxnId="{0AB27450-1FDF-4BEE-9657-CF820BF8BA1E}">
      <dgm:prSet/>
      <dgm:spPr/>
      <dgm:t>
        <a:bodyPr/>
        <a:lstStyle/>
        <a:p>
          <a:endParaRPr lang="en-US"/>
        </a:p>
      </dgm:t>
    </dgm:pt>
    <dgm:pt modelId="{4057B187-5148-4124-B087-5E2F14E4BFB0}" type="sibTrans" cxnId="{0AB27450-1FDF-4BEE-9657-CF820BF8BA1E}">
      <dgm:prSet/>
      <dgm:spPr/>
      <dgm:t>
        <a:bodyPr/>
        <a:lstStyle/>
        <a:p>
          <a:endParaRPr lang="en-US"/>
        </a:p>
      </dgm:t>
    </dgm:pt>
    <dgm:pt modelId="{DBA035CE-E2A9-4F21-ABDB-17ED99A35BAF}">
      <dgm:prSet/>
      <dgm:spPr/>
      <dgm:t>
        <a:bodyPr/>
        <a:lstStyle/>
        <a:p>
          <a:r>
            <a:rPr lang="en-US" smtClean="0"/>
            <a:t>New to PECOS and have never billed for Medicare Services</a:t>
          </a:r>
          <a:endParaRPr lang="en-US" dirty="0" smtClean="0"/>
        </a:p>
      </dgm:t>
    </dgm:pt>
    <dgm:pt modelId="{208FAE2F-FD8E-4CB2-B8BE-6C280F66F934}" type="parTrans" cxnId="{2A18B0DF-D29F-4B4E-9326-90AD9AF563B4}">
      <dgm:prSet/>
      <dgm:spPr/>
      <dgm:t>
        <a:bodyPr/>
        <a:lstStyle/>
        <a:p>
          <a:endParaRPr lang="en-US"/>
        </a:p>
      </dgm:t>
    </dgm:pt>
    <dgm:pt modelId="{316C2BDA-7737-4656-A59B-FBB32076274A}" type="sibTrans" cxnId="{2A18B0DF-D29F-4B4E-9326-90AD9AF563B4}">
      <dgm:prSet/>
      <dgm:spPr/>
      <dgm:t>
        <a:bodyPr/>
        <a:lstStyle/>
        <a:p>
          <a:endParaRPr lang="en-US"/>
        </a:p>
      </dgm:t>
    </dgm:pt>
    <dgm:pt modelId="{B7C153B7-B9A2-49AA-BCCC-A45757CB8718}" type="pres">
      <dgm:prSet presAssocID="{599E8D9F-6346-4AA0-A52D-AEC13587ED89}" presName="Name0" presStyleCnt="0">
        <dgm:presLayoutVars>
          <dgm:dir/>
          <dgm:animLvl val="lvl"/>
          <dgm:resizeHandles val="exact"/>
        </dgm:presLayoutVars>
      </dgm:prSet>
      <dgm:spPr/>
      <dgm:t>
        <a:bodyPr/>
        <a:lstStyle/>
        <a:p>
          <a:endParaRPr lang="en-US"/>
        </a:p>
      </dgm:t>
    </dgm:pt>
    <dgm:pt modelId="{594C1EB0-FA20-4BC6-9055-CE5BAF27049C}" type="pres">
      <dgm:prSet presAssocID="{2C9205B0-9A3A-4BE0-A163-EA7C17357FEA}" presName="composite" presStyleCnt="0"/>
      <dgm:spPr/>
    </dgm:pt>
    <dgm:pt modelId="{DA144B4D-9162-40BB-85DB-5AB0888CDADA}" type="pres">
      <dgm:prSet presAssocID="{2C9205B0-9A3A-4BE0-A163-EA7C17357FEA}" presName="parTx" presStyleLbl="alignNode1" presStyleIdx="0" presStyleCnt="3">
        <dgm:presLayoutVars>
          <dgm:chMax val="0"/>
          <dgm:chPref val="0"/>
          <dgm:bulletEnabled val="1"/>
        </dgm:presLayoutVars>
      </dgm:prSet>
      <dgm:spPr/>
      <dgm:t>
        <a:bodyPr/>
        <a:lstStyle/>
        <a:p>
          <a:endParaRPr lang="en-US"/>
        </a:p>
      </dgm:t>
    </dgm:pt>
    <dgm:pt modelId="{D1E044CA-770A-4A3B-BA8C-8A86943ED211}" type="pres">
      <dgm:prSet presAssocID="{2C9205B0-9A3A-4BE0-A163-EA7C17357FEA}" presName="desTx" presStyleLbl="alignAccFollowNode1" presStyleIdx="0" presStyleCnt="3">
        <dgm:presLayoutVars>
          <dgm:bulletEnabled val="1"/>
        </dgm:presLayoutVars>
      </dgm:prSet>
      <dgm:spPr/>
      <dgm:t>
        <a:bodyPr/>
        <a:lstStyle/>
        <a:p>
          <a:endParaRPr lang="en-US"/>
        </a:p>
      </dgm:t>
    </dgm:pt>
    <dgm:pt modelId="{B43BE4A5-7C90-4481-8927-722B93B66BDF}" type="pres">
      <dgm:prSet presAssocID="{C85ACABC-DA80-4EB7-A9B2-E41D7AA16DB2}" presName="space" presStyleCnt="0"/>
      <dgm:spPr/>
    </dgm:pt>
    <dgm:pt modelId="{463A33F6-4696-40E9-A7FC-97FC7E3D177A}" type="pres">
      <dgm:prSet presAssocID="{FF477FD9-0287-4B49-B25C-0ED8A7986E3F}" presName="composite" presStyleCnt="0"/>
      <dgm:spPr/>
    </dgm:pt>
    <dgm:pt modelId="{53A994F8-1579-4EE0-B3CF-2FFB8D38B145}" type="pres">
      <dgm:prSet presAssocID="{FF477FD9-0287-4B49-B25C-0ED8A7986E3F}" presName="parTx" presStyleLbl="alignNode1" presStyleIdx="1" presStyleCnt="3">
        <dgm:presLayoutVars>
          <dgm:chMax val="0"/>
          <dgm:chPref val="0"/>
          <dgm:bulletEnabled val="1"/>
        </dgm:presLayoutVars>
      </dgm:prSet>
      <dgm:spPr/>
      <dgm:t>
        <a:bodyPr/>
        <a:lstStyle/>
        <a:p>
          <a:endParaRPr lang="en-US"/>
        </a:p>
      </dgm:t>
    </dgm:pt>
    <dgm:pt modelId="{46A9ABD6-6DDF-4C65-8BB5-A0C7DE0F7534}" type="pres">
      <dgm:prSet presAssocID="{FF477FD9-0287-4B49-B25C-0ED8A7986E3F}" presName="desTx" presStyleLbl="alignAccFollowNode1" presStyleIdx="1" presStyleCnt="3">
        <dgm:presLayoutVars>
          <dgm:bulletEnabled val="1"/>
        </dgm:presLayoutVars>
      </dgm:prSet>
      <dgm:spPr/>
      <dgm:t>
        <a:bodyPr/>
        <a:lstStyle/>
        <a:p>
          <a:endParaRPr lang="en-US"/>
        </a:p>
      </dgm:t>
    </dgm:pt>
    <dgm:pt modelId="{9A4699F4-981D-47E0-8A37-66D132094C08}" type="pres">
      <dgm:prSet presAssocID="{F67C3FB0-4D3B-492E-9AD9-B28255E64BCA}" presName="space" presStyleCnt="0"/>
      <dgm:spPr/>
    </dgm:pt>
    <dgm:pt modelId="{D2F144CD-3E52-4F2E-B632-3CA36AC34B78}" type="pres">
      <dgm:prSet presAssocID="{37FDB330-BCC5-4940-BB87-8222943DB3E0}" presName="composite" presStyleCnt="0"/>
      <dgm:spPr/>
    </dgm:pt>
    <dgm:pt modelId="{7AB074B8-E74B-41AB-A171-BFBB62657999}" type="pres">
      <dgm:prSet presAssocID="{37FDB330-BCC5-4940-BB87-8222943DB3E0}" presName="parTx" presStyleLbl="alignNode1" presStyleIdx="2" presStyleCnt="3">
        <dgm:presLayoutVars>
          <dgm:chMax val="0"/>
          <dgm:chPref val="0"/>
          <dgm:bulletEnabled val="1"/>
        </dgm:presLayoutVars>
      </dgm:prSet>
      <dgm:spPr/>
      <dgm:t>
        <a:bodyPr/>
        <a:lstStyle/>
        <a:p>
          <a:endParaRPr lang="en-US"/>
        </a:p>
      </dgm:t>
    </dgm:pt>
    <dgm:pt modelId="{A03CBA1D-8BE9-4EAA-B974-12F0346E5C26}" type="pres">
      <dgm:prSet presAssocID="{37FDB330-BCC5-4940-BB87-8222943DB3E0}" presName="desTx" presStyleLbl="alignAccFollowNode1" presStyleIdx="2" presStyleCnt="3">
        <dgm:presLayoutVars>
          <dgm:bulletEnabled val="1"/>
        </dgm:presLayoutVars>
      </dgm:prSet>
      <dgm:spPr/>
      <dgm:t>
        <a:bodyPr/>
        <a:lstStyle/>
        <a:p>
          <a:endParaRPr lang="en-US"/>
        </a:p>
      </dgm:t>
    </dgm:pt>
  </dgm:ptLst>
  <dgm:cxnLst>
    <dgm:cxn modelId="{1253C11A-2CD9-4479-9F67-D42759263932}" type="presOf" srcId="{FF477FD9-0287-4B49-B25C-0ED8A7986E3F}" destId="{53A994F8-1579-4EE0-B3CF-2FFB8D38B145}" srcOrd="0" destOrd="0" presId="urn:microsoft.com/office/officeart/2005/8/layout/hList1"/>
    <dgm:cxn modelId="{83F91C19-E483-4AA8-8C09-1EF84AE0C58E}" type="presOf" srcId="{4DB7FAD2-57DB-4A2F-86F0-6270D3C0BB3E}" destId="{46A9ABD6-6DDF-4C65-8BB5-A0C7DE0F7534}" srcOrd="0" destOrd="0" presId="urn:microsoft.com/office/officeart/2005/8/layout/hList1"/>
    <dgm:cxn modelId="{3887C585-239F-4B56-92C0-C00E73F519CE}" type="presOf" srcId="{2C9205B0-9A3A-4BE0-A163-EA7C17357FEA}" destId="{DA144B4D-9162-40BB-85DB-5AB0888CDADA}" srcOrd="0" destOrd="0" presId="urn:microsoft.com/office/officeart/2005/8/layout/hList1"/>
    <dgm:cxn modelId="{E196C93C-6BAD-4A15-B794-E59DBE82E34A}" type="presOf" srcId="{79843F0E-D85C-421D-A3E0-2B6B8E36B05D}" destId="{D1E044CA-770A-4A3B-BA8C-8A86943ED211}" srcOrd="0" destOrd="0" presId="urn:microsoft.com/office/officeart/2005/8/layout/hList1"/>
    <dgm:cxn modelId="{0AB27450-1FDF-4BEE-9657-CF820BF8BA1E}" srcId="{599E8D9F-6346-4AA0-A52D-AEC13587ED89}" destId="{37FDB330-BCC5-4940-BB87-8222943DB3E0}" srcOrd="2" destOrd="0" parTransId="{CBEE3D6D-83AB-4846-9A99-DD194E983F78}" sibTransId="{4057B187-5148-4124-B087-5E2F14E4BFB0}"/>
    <dgm:cxn modelId="{E7239528-838F-4115-8DAF-E233CFFE0B26}" srcId="{599E8D9F-6346-4AA0-A52D-AEC13587ED89}" destId="{2C9205B0-9A3A-4BE0-A163-EA7C17357FEA}" srcOrd="0" destOrd="0" parTransId="{90F00ABF-1EB5-4E3C-A43D-5604CEA1FD9E}" sibTransId="{C85ACABC-DA80-4EB7-A9B2-E41D7AA16DB2}"/>
    <dgm:cxn modelId="{1595AB62-E1F0-46B8-A8DD-3CAD690BFBEF}" type="presOf" srcId="{37FDB330-BCC5-4940-BB87-8222943DB3E0}" destId="{7AB074B8-E74B-41AB-A171-BFBB62657999}" srcOrd="0" destOrd="0" presId="urn:microsoft.com/office/officeart/2005/8/layout/hList1"/>
    <dgm:cxn modelId="{4919D89D-A81A-43D7-9296-F9E0F7856156}" srcId="{2C9205B0-9A3A-4BE0-A163-EA7C17357FEA}" destId="{79843F0E-D85C-421D-A3E0-2B6B8E36B05D}" srcOrd="0" destOrd="0" parTransId="{165E07F3-25C3-4F84-83C7-E9039ACEA0C2}" sibTransId="{7E85C293-3CC5-4270-8380-3EFE38FC773B}"/>
    <dgm:cxn modelId="{2A18B0DF-D29F-4B4E-9326-90AD9AF563B4}" srcId="{37FDB330-BCC5-4940-BB87-8222943DB3E0}" destId="{DBA035CE-E2A9-4F21-ABDB-17ED99A35BAF}" srcOrd="0" destOrd="0" parTransId="{208FAE2F-FD8E-4CB2-B8BE-6C280F66F934}" sibTransId="{316C2BDA-7737-4656-A59B-FBB32076274A}"/>
    <dgm:cxn modelId="{BE6F7DEC-DBCF-4A10-BE1E-28A70B051E31}" srcId="{FF477FD9-0287-4B49-B25C-0ED8A7986E3F}" destId="{4DB7FAD2-57DB-4A2F-86F0-6270D3C0BB3E}" srcOrd="0" destOrd="0" parTransId="{CD79674B-DF91-40D1-B693-ACA756BDC62F}" sibTransId="{8FA58D16-CFD1-45F4-9FDD-AE97127375F9}"/>
    <dgm:cxn modelId="{9DA3EDCC-7E2D-4C32-944B-6264FC4544FF}" srcId="{599E8D9F-6346-4AA0-A52D-AEC13587ED89}" destId="{FF477FD9-0287-4B49-B25C-0ED8A7986E3F}" srcOrd="1" destOrd="0" parTransId="{F0763F37-247B-42AA-BD3B-CCE14819CA2B}" sibTransId="{F67C3FB0-4D3B-492E-9AD9-B28255E64BCA}"/>
    <dgm:cxn modelId="{FB472749-490E-4F16-9882-25C3BC19BDCF}" type="presOf" srcId="{599E8D9F-6346-4AA0-A52D-AEC13587ED89}" destId="{B7C153B7-B9A2-49AA-BCCC-A45757CB8718}" srcOrd="0" destOrd="0" presId="urn:microsoft.com/office/officeart/2005/8/layout/hList1"/>
    <dgm:cxn modelId="{568C9677-5C06-4C87-892B-1837260F39FB}" type="presOf" srcId="{DBA035CE-E2A9-4F21-ABDB-17ED99A35BAF}" destId="{A03CBA1D-8BE9-4EAA-B974-12F0346E5C26}" srcOrd="0" destOrd="0" presId="urn:microsoft.com/office/officeart/2005/8/layout/hList1"/>
    <dgm:cxn modelId="{C0122AA4-E502-45C5-A021-29BC60F3B665}" type="presParOf" srcId="{B7C153B7-B9A2-49AA-BCCC-A45757CB8718}" destId="{594C1EB0-FA20-4BC6-9055-CE5BAF27049C}" srcOrd="0" destOrd="0" presId="urn:microsoft.com/office/officeart/2005/8/layout/hList1"/>
    <dgm:cxn modelId="{F7421C56-A3C3-45E0-9193-D6B7C953DFF0}" type="presParOf" srcId="{594C1EB0-FA20-4BC6-9055-CE5BAF27049C}" destId="{DA144B4D-9162-40BB-85DB-5AB0888CDADA}" srcOrd="0" destOrd="0" presId="urn:microsoft.com/office/officeart/2005/8/layout/hList1"/>
    <dgm:cxn modelId="{040E7A18-4EDB-4B15-AE9D-1E5C12F3CFA4}" type="presParOf" srcId="{594C1EB0-FA20-4BC6-9055-CE5BAF27049C}" destId="{D1E044CA-770A-4A3B-BA8C-8A86943ED211}" srcOrd="1" destOrd="0" presId="urn:microsoft.com/office/officeart/2005/8/layout/hList1"/>
    <dgm:cxn modelId="{D212BAD2-F146-4501-B968-DF6BFA66ACF3}" type="presParOf" srcId="{B7C153B7-B9A2-49AA-BCCC-A45757CB8718}" destId="{B43BE4A5-7C90-4481-8927-722B93B66BDF}" srcOrd="1" destOrd="0" presId="urn:microsoft.com/office/officeart/2005/8/layout/hList1"/>
    <dgm:cxn modelId="{BB19E99B-40FD-4602-B0AD-26352ECA42A2}" type="presParOf" srcId="{B7C153B7-B9A2-49AA-BCCC-A45757CB8718}" destId="{463A33F6-4696-40E9-A7FC-97FC7E3D177A}" srcOrd="2" destOrd="0" presId="urn:microsoft.com/office/officeart/2005/8/layout/hList1"/>
    <dgm:cxn modelId="{E8826C26-AA42-4F29-991F-AA4C21D07135}" type="presParOf" srcId="{463A33F6-4696-40E9-A7FC-97FC7E3D177A}" destId="{53A994F8-1579-4EE0-B3CF-2FFB8D38B145}" srcOrd="0" destOrd="0" presId="urn:microsoft.com/office/officeart/2005/8/layout/hList1"/>
    <dgm:cxn modelId="{809DD42D-56DD-41C4-B2C3-F3B86C413833}" type="presParOf" srcId="{463A33F6-4696-40E9-A7FC-97FC7E3D177A}" destId="{46A9ABD6-6DDF-4C65-8BB5-A0C7DE0F7534}" srcOrd="1" destOrd="0" presId="urn:microsoft.com/office/officeart/2005/8/layout/hList1"/>
    <dgm:cxn modelId="{1C8DF1A4-581A-492C-AC97-B151D4B30191}" type="presParOf" srcId="{B7C153B7-B9A2-49AA-BCCC-A45757CB8718}" destId="{9A4699F4-981D-47E0-8A37-66D132094C08}" srcOrd="3" destOrd="0" presId="urn:microsoft.com/office/officeart/2005/8/layout/hList1"/>
    <dgm:cxn modelId="{6A5B16AA-FC19-4BE0-BDFB-FB65BE003503}" type="presParOf" srcId="{B7C153B7-B9A2-49AA-BCCC-A45757CB8718}" destId="{D2F144CD-3E52-4F2E-B632-3CA36AC34B78}" srcOrd="4" destOrd="0" presId="urn:microsoft.com/office/officeart/2005/8/layout/hList1"/>
    <dgm:cxn modelId="{7D511BF1-1C00-4ED2-83FD-45CB16F02283}" type="presParOf" srcId="{D2F144CD-3E52-4F2E-B632-3CA36AC34B78}" destId="{7AB074B8-E74B-41AB-A171-BFBB62657999}" srcOrd="0" destOrd="0" presId="urn:microsoft.com/office/officeart/2005/8/layout/hList1"/>
    <dgm:cxn modelId="{0BF517EF-FD60-4915-B7E7-9353715C75A0}" type="presParOf" srcId="{D2F144CD-3E52-4F2E-B632-3CA36AC34B78}" destId="{A03CBA1D-8BE9-4EAA-B974-12F0346E5C2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0BDC58-C775-4E49-B2D5-7FDEDD15A85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8C976C7-705A-4CAC-8292-3E6D0695A7E4}">
      <dgm:prSet phldrT="[Text]"/>
      <dgm:spPr/>
      <dgm:t>
        <a:bodyPr/>
        <a:lstStyle/>
        <a:p>
          <a:r>
            <a:rPr lang="en-US" dirty="0" smtClean="0"/>
            <a:t>1. Quality Measures (PQRS)</a:t>
          </a:r>
          <a:endParaRPr lang="en-US" dirty="0"/>
        </a:p>
      </dgm:t>
    </dgm:pt>
    <dgm:pt modelId="{C2DC826C-3A4C-4F7E-BA77-3AF30C538789}" type="parTrans" cxnId="{45E25EC2-1BF7-41A1-BA17-212D051CD620}">
      <dgm:prSet/>
      <dgm:spPr/>
      <dgm:t>
        <a:bodyPr/>
        <a:lstStyle/>
        <a:p>
          <a:endParaRPr lang="en-US"/>
        </a:p>
      </dgm:t>
    </dgm:pt>
    <dgm:pt modelId="{18F25746-CCD7-4359-9936-D49F7D1F86EF}" type="sibTrans" cxnId="{45E25EC2-1BF7-41A1-BA17-212D051CD620}">
      <dgm:prSet/>
      <dgm:spPr/>
      <dgm:t>
        <a:bodyPr/>
        <a:lstStyle/>
        <a:p>
          <a:endParaRPr lang="en-US"/>
        </a:p>
      </dgm:t>
    </dgm:pt>
    <dgm:pt modelId="{C6A09938-7369-40F4-9EA6-FF0409694A91}">
      <dgm:prSet phldrT="[Text]"/>
      <dgm:spPr/>
      <dgm:t>
        <a:bodyPr/>
        <a:lstStyle/>
        <a:p>
          <a:r>
            <a:rPr lang="en-US" dirty="0" smtClean="0"/>
            <a:t>2. Resource Use (Value Modifier) </a:t>
          </a:r>
          <a:endParaRPr lang="en-US" dirty="0"/>
        </a:p>
      </dgm:t>
    </dgm:pt>
    <dgm:pt modelId="{7B64B3C4-B716-40DC-A6EB-101BD275188E}" type="parTrans" cxnId="{C939AABB-8F45-4124-AE18-42FA6A9D76EE}">
      <dgm:prSet/>
      <dgm:spPr/>
      <dgm:t>
        <a:bodyPr/>
        <a:lstStyle/>
        <a:p>
          <a:endParaRPr lang="en-US"/>
        </a:p>
      </dgm:t>
    </dgm:pt>
    <dgm:pt modelId="{AC30AC7C-4333-4F5B-B22C-ACDF0683C6DE}" type="sibTrans" cxnId="{C939AABB-8F45-4124-AE18-42FA6A9D76EE}">
      <dgm:prSet/>
      <dgm:spPr/>
      <dgm:t>
        <a:bodyPr/>
        <a:lstStyle/>
        <a:p>
          <a:endParaRPr lang="en-US"/>
        </a:p>
      </dgm:t>
    </dgm:pt>
    <dgm:pt modelId="{1B316966-06DD-41E1-8BC6-57B7798BE28C}">
      <dgm:prSet phldrT="[Text]"/>
      <dgm:spPr/>
      <dgm:t>
        <a:bodyPr/>
        <a:lstStyle/>
        <a:p>
          <a:r>
            <a:rPr lang="en-US" dirty="0" smtClean="0"/>
            <a:t>3. Advancing Care Information (MU)</a:t>
          </a:r>
          <a:endParaRPr lang="en-US" dirty="0"/>
        </a:p>
      </dgm:t>
    </dgm:pt>
    <dgm:pt modelId="{D11DBDB4-7C11-44DC-B9FC-C4DC86E25B1F}" type="parTrans" cxnId="{ADE673F2-3A88-4FCE-8A10-F8B6D7AF58BD}">
      <dgm:prSet/>
      <dgm:spPr/>
      <dgm:t>
        <a:bodyPr/>
        <a:lstStyle/>
        <a:p>
          <a:endParaRPr lang="en-US"/>
        </a:p>
      </dgm:t>
    </dgm:pt>
    <dgm:pt modelId="{0558DC9F-8663-4F6C-A00E-68492A9B8B61}" type="sibTrans" cxnId="{ADE673F2-3A88-4FCE-8A10-F8B6D7AF58BD}">
      <dgm:prSet/>
      <dgm:spPr/>
      <dgm:t>
        <a:bodyPr/>
        <a:lstStyle/>
        <a:p>
          <a:endParaRPr lang="en-US"/>
        </a:p>
      </dgm:t>
    </dgm:pt>
    <dgm:pt modelId="{8E66DA94-DE65-44A9-A5A2-AE7FD4AB7759}">
      <dgm:prSet phldrT="[Text]"/>
      <dgm:spPr/>
      <dgm:t>
        <a:bodyPr/>
        <a:lstStyle/>
        <a:p>
          <a:r>
            <a:rPr lang="en-US" dirty="0" smtClean="0"/>
            <a:t>4. Clinical Practice Improvement Activities </a:t>
          </a:r>
          <a:endParaRPr lang="en-US" dirty="0"/>
        </a:p>
      </dgm:t>
    </dgm:pt>
    <dgm:pt modelId="{42A1DEC8-230A-4ABD-AC43-057E459CA538}" type="parTrans" cxnId="{BC3F67B3-200D-472F-99A2-F6246D3DAE49}">
      <dgm:prSet/>
      <dgm:spPr/>
      <dgm:t>
        <a:bodyPr/>
        <a:lstStyle/>
        <a:p>
          <a:endParaRPr lang="en-US"/>
        </a:p>
      </dgm:t>
    </dgm:pt>
    <dgm:pt modelId="{E8DBCC8D-72C7-48A0-AB1A-B87F4EEA37A4}" type="sibTrans" cxnId="{BC3F67B3-200D-472F-99A2-F6246D3DAE49}">
      <dgm:prSet/>
      <dgm:spPr/>
      <dgm:t>
        <a:bodyPr/>
        <a:lstStyle/>
        <a:p>
          <a:endParaRPr lang="en-US"/>
        </a:p>
      </dgm:t>
    </dgm:pt>
    <dgm:pt modelId="{CDAC7A13-C0BD-4775-9C2D-F505645D0E58}" type="pres">
      <dgm:prSet presAssocID="{4D0BDC58-C775-4E49-B2D5-7FDEDD15A85E}" presName="linear" presStyleCnt="0">
        <dgm:presLayoutVars>
          <dgm:animLvl val="lvl"/>
          <dgm:resizeHandles val="exact"/>
        </dgm:presLayoutVars>
      </dgm:prSet>
      <dgm:spPr/>
      <dgm:t>
        <a:bodyPr/>
        <a:lstStyle/>
        <a:p>
          <a:endParaRPr lang="en-US"/>
        </a:p>
      </dgm:t>
    </dgm:pt>
    <dgm:pt modelId="{FA535329-6611-45E2-A283-C80CC1F9049C}" type="pres">
      <dgm:prSet presAssocID="{08C976C7-705A-4CAC-8292-3E6D0695A7E4}" presName="parentText" presStyleLbl="node1" presStyleIdx="0" presStyleCnt="4">
        <dgm:presLayoutVars>
          <dgm:chMax val="0"/>
          <dgm:bulletEnabled val="1"/>
        </dgm:presLayoutVars>
      </dgm:prSet>
      <dgm:spPr/>
      <dgm:t>
        <a:bodyPr/>
        <a:lstStyle/>
        <a:p>
          <a:endParaRPr lang="en-US"/>
        </a:p>
      </dgm:t>
    </dgm:pt>
    <dgm:pt modelId="{79D10D50-8EFF-4D7D-A188-26B7EA72E169}" type="pres">
      <dgm:prSet presAssocID="{18F25746-CCD7-4359-9936-D49F7D1F86EF}" presName="spacer" presStyleCnt="0"/>
      <dgm:spPr/>
    </dgm:pt>
    <dgm:pt modelId="{F1825048-8949-428D-A943-B41CB2B39813}" type="pres">
      <dgm:prSet presAssocID="{C6A09938-7369-40F4-9EA6-FF0409694A91}" presName="parentText" presStyleLbl="node1" presStyleIdx="1" presStyleCnt="4">
        <dgm:presLayoutVars>
          <dgm:chMax val="0"/>
          <dgm:bulletEnabled val="1"/>
        </dgm:presLayoutVars>
      </dgm:prSet>
      <dgm:spPr/>
      <dgm:t>
        <a:bodyPr/>
        <a:lstStyle/>
        <a:p>
          <a:endParaRPr lang="en-US"/>
        </a:p>
      </dgm:t>
    </dgm:pt>
    <dgm:pt modelId="{088A1422-9309-45F1-BEAE-E466BE21940C}" type="pres">
      <dgm:prSet presAssocID="{AC30AC7C-4333-4F5B-B22C-ACDF0683C6DE}" presName="spacer" presStyleCnt="0"/>
      <dgm:spPr/>
    </dgm:pt>
    <dgm:pt modelId="{0208C90F-3F3F-4792-90EF-62ED7A8613ED}" type="pres">
      <dgm:prSet presAssocID="{1B316966-06DD-41E1-8BC6-57B7798BE28C}" presName="parentText" presStyleLbl="node1" presStyleIdx="2" presStyleCnt="4">
        <dgm:presLayoutVars>
          <dgm:chMax val="0"/>
          <dgm:bulletEnabled val="1"/>
        </dgm:presLayoutVars>
      </dgm:prSet>
      <dgm:spPr/>
      <dgm:t>
        <a:bodyPr/>
        <a:lstStyle/>
        <a:p>
          <a:endParaRPr lang="en-US"/>
        </a:p>
      </dgm:t>
    </dgm:pt>
    <dgm:pt modelId="{CE6BB5F6-4CAC-4BC1-A7F3-B57F95EBFA4D}" type="pres">
      <dgm:prSet presAssocID="{0558DC9F-8663-4F6C-A00E-68492A9B8B61}" presName="spacer" presStyleCnt="0"/>
      <dgm:spPr/>
    </dgm:pt>
    <dgm:pt modelId="{F768385D-DAFE-4D3B-8FEE-38C467532165}" type="pres">
      <dgm:prSet presAssocID="{8E66DA94-DE65-44A9-A5A2-AE7FD4AB7759}" presName="parentText" presStyleLbl="node1" presStyleIdx="3" presStyleCnt="4">
        <dgm:presLayoutVars>
          <dgm:chMax val="0"/>
          <dgm:bulletEnabled val="1"/>
        </dgm:presLayoutVars>
      </dgm:prSet>
      <dgm:spPr/>
      <dgm:t>
        <a:bodyPr/>
        <a:lstStyle/>
        <a:p>
          <a:endParaRPr lang="en-US"/>
        </a:p>
      </dgm:t>
    </dgm:pt>
  </dgm:ptLst>
  <dgm:cxnLst>
    <dgm:cxn modelId="{A0D101BE-DA7D-44A8-9D36-4931FB76D6BB}" type="presOf" srcId="{1B316966-06DD-41E1-8BC6-57B7798BE28C}" destId="{0208C90F-3F3F-4792-90EF-62ED7A8613ED}" srcOrd="0" destOrd="0" presId="urn:microsoft.com/office/officeart/2005/8/layout/vList2"/>
    <dgm:cxn modelId="{5FED5D02-A82F-4068-BF81-D0251D11AE51}" type="presOf" srcId="{08C976C7-705A-4CAC-8292-3E6D0695A7E4}" destId="{FA535329-6611-45E2-A283-C80CC1F9049C}" srcOrd="0" destOrd="0" presId="urn:microsoft.com/office/officeart/2005/8/layout/vList2"/>
    <dgm:cxn modelId="{BC3F67B3-200D-472F-99A2-F6246D3DAE49}" srcId="{4D0BDC58-C775-4E49-B2D5-7FDEDD15A85E}" destId="{8E66DA94-DE65-44A9-A5A2-AE7FD4AB7759}" srcOrd="3" destOrd="0" parTransId="{42A1DEC8-230A-4ABD-AC43-057E459CA538}" sibTransId="{E8DBCC8D-72C7-48A0-AB1A-B87F4EEA37A4}"/>
    <dgm:cxn modelId="{88ED7EE9-A8D4-412C-B2B6-FD401A980374}" type="presOf" srcId="{4D0BDC58-C775-4E49-B2D5-7FDEDD15A85E}" destId="{CDAC7A13-C0BD-4775-9C2D-F505645D0E58}" srcOrd="0" destOrd="0" presId="urn:microsoft.com/office/officeart/2005/8/layout/vList2"/>
    <dgm:cxn modelId="{45E25EC2-1BF7-41A1-BA17-212D051CD620}" srcId="{4D0BDC58-C775-4E49-B2D5-7FDEDD15A85E}" destId="{08C976C7-705A-4CAC-8292-3E6D0695A7E4}" srcOrd="0" destOrd="0" parTransId="{C2DC826C-3A4C-4F7E-BA77-3AF30C538789}" sibTransId="{18F25746-CCD7-4359-9936-D49F7D1F86EF}"/>
    <dgm:cxn modelId="{C939AABB-8F45-4124-AE18-42FA6A9D76EE}" srcId="{4D0BDC58-C775-4E49-B2D5-7FDEDD15A85E}" destId="{C6A09938-7369-40F4-9EA6-FF0409694A91}" srcOrd="1" destOrd="0" parTransId="{7B64B3C4-B716-40DC-A6EB-101BD275188E}" sibTransId="{AC30AC7C-4333-4F5B-B22C-ACDF0683C6DE}"/>
    <dgm:cxn modelId="{ADE673F2-3A88-4FCE-8A10-F8B6D7AF58BD}" srcId="{4D0BDC58-C775-4E49-B2D5-7FDEDD15A85E}" destId="{1B316966-06DD-41E1-8BC6-57B7798BE28C}" srcOrd="2" destOrd="0" parTransId="{D11DBDB4-7C11-44DC-B9FC-C4DC86E25B1F}" sibTransId="{0558DC9F-8663-4F6C-A00E-68492A9B8B61}"/>
    <dgm:cxn modelId="{EF8E8C3B-C5EC-4E99-A2DC-2EFA376BE896}" type="presOf" srcId="{8E66DA94-DE65-44A9-A5A2-AE7FD4AB7759}" destId="{F768385D-DAFE-4D3B-8FEE-38C467532165}" srcOrd="0" destOrd="0" presId="urn:microsoft.com/office/officeart/2005/8/layout/vList2"/>
    <dgm:cxn modelId="{8239BE9F-E23D-4E0C-90D6-3D53A20EF218}" type="presOf" srcId="{C6A09938-7369-40F4-9EA6-FF0409694A91}" destId="{F1825048-8949-428D-A943-B41CB2B39813}" srcOrd="0" destOrd="0" presId="urn:microsoft.com/office/officeart/2005/8/layout/vList2"/>
    <dgm:cxn modelId="{EA187E7D-DC5F-4FFF-93A3-8F334CF11057}" type="presParOf" srcId="{CDAC7A13-C0BD-4775-9C2D-F505645D0E58}" destId="{FA535329-6611-45E2-A283-C80CC1F9049C}" srcOrd="0" destOrd="0" presId="urn:microsoft.com/office/officeart/2005/8/layout/vList2"/>
    <dgm:cxn modelId="{F55D272E-C600-4878-9C1A-9A911EB34454}" type="presParOf" srcId="{CDAC7A13-C0BD-4775-9C2D-F505645D0E58}" destId="{79D10D50-8EFF-4D7D-A188-26B7EA72E169}" srcOrd="1" destOrd="0" presId="urn:microsoft.com/office/officeart/2005/8/layout/vList2"/>
    <dgm:cxn modelId="{C844AE47-5AD1-4BBD-94EB-DABDB2443A40}" type="presParOf" srcId="{CDAC7A13-C0BD-4775-9C2D-F505645D0E58}" destId="{F1825048-8949-428D-A943-B41CB2B39813}" srcOrd="2" destOrd="0" presId="urn:microsoft.com/office/officeart/2005/8/layout/vList2"/>
    <dgm:cxn modelId="{B180B5C5-FF38-4AEA-975A-860F18F77681}" type="presParOf" srcId="{CDAC7A13-C0BD-4775-9C2D-F505645D0E58}" destId="{088A1422-9309-45F1-BEAE-E466BE21940C}" srcOrd="3" destOrd="0" presId="urn:microsoft.com/office/officeart/2005/8/layout/vList2"/>
    <dgm:cxn modelId="{A0076906-8C78-41C5-A71E-CE79F296F0CF}" type="presParOf" srcId="{CDAC7A13-C0BD-4775-9C2D-F505645D0E58}" destId="{0208C90F-3F3F-4792-90EF-62ED7A8613ED}" srcOrd="4" destOrd="0" presId="urn:microsoft.com/office/officeart/2005/8/layout/vList2"/>
    <dgm:cxn modelId="{E74D3E1F-C374-4ACA-A83B-69AF3546FE5C}" type="presParOf" srcId="{CDAC7A13-C0BD-4775-9C2D-F505645D0E58}" destId="{CE6BB5F6-4CAC-4BC1-A7F3-B57F95EBFA4D}" srcOrd="5" destOrd="0" presId="urn:microsoft.com/office/officeart/2005/8/layout/vList2"/>
    <dgm:cxn modelId="{06B8C300-2BD8-4BDD-ABEB-D36B3C85B54D}" type="presParOf" srcId="{CDAC7A13-C0BD-4775-9C2D-F505645D0E58}" destId="{F768385D-DAFE-4D3B-8FEE-38C46753216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0658CC-3879-4155-A1CC-72D5871D6BF3}" type="doc">
      <dgm:prSet loTypeId="urn:microsoft.com/office/officeart/2005/8/layout/hierarchy4" loCatId="hierarchy" qsTypeId="urn:microsoft.com/office/officeart/2005/8/quickstyle/simple1" qsCatId="simple" csTypeId="urn:microsoft.com/office/officeart/2005/8/colors/accent1_2" csCatId="accent1" phldr="1"/>
      <dgm:spPr/>
    </dgm:pt>
    <dgm:pt modelId="{AE5E4AB8-D554-426F-B09F-F75087474C03}">
      <dgm:prSet phldrT="[Text]"/>
      <dgm:spPr/>
      <dgm:t>
        <a:bodyPr/>
        <a:lstStyle/>
        <a:p>
          <a:r>
            <a:rPr lang="en-US" b="1" dirty="0" smtClean="0"/>
            <a:t>Merit-Based Incentive Payment System</a:t>
          </a:r>
          <a:endParaRPr lang="en-US" b="1" dirty="0"/>
        </a:p>
      </dgm:t>
    </dgm:pt>
    <dgm:pt modelId="{A4B16486-40A8-4652-916B-9319F135A41E}" type="parTrans" cxnId="{6FF589BA-4CDD-4783-AAA9-CF4874F67889}">
      <dgm:prSet/>
      <dgm:spPr/>
      <dgm:t>
        <a:bodyPr/>
        <a:lstStyle/>
        <a:p>
          <a:endParaRPr lang="en-US" b="1"/>
        </a:p>
      </dgm:t>
    </dgm:pt>
    <dgm:pt modelId="{12DB6993-3077-458E-996D-D6383DC321EA}" type="sibTrans" cxnId="{6FF589BA-4CDD-4783-AAA9-CF4874F67889}">
      <dgm:prSet/>
      <dgm:spPr/>
      <dgm:t>
        <a:bodyPr/>
        <a:lstStyle/>
        <a:p>
          <a:endParaRPr lang="en-US" b="1"/>
        </a:p>
      </dgm:t>
    </dgm:pt>
    <dgm:pt modelId="{C87D7263-F2DF-44B5-B3F3-93CA8624C58E}" type="pres">
      <dgm:prSet presAssocID="{B00658CC-3879-4155-A1CC-72D5871D6BF3}" presName="Name0" presStyleCnt="0">
        <dgm:presLayoutVars>
          <dgm:chPref val="1"/>
          <dgm:dir/>
          <dgm:animOne val="branch"/>
          <dgm:animLvl val="lvl"/>
          <dgm:resizeHandles/>
        </dgm:presLayoutVars>
      </dgm:prSet>
      <dgm:spPr/>
    </dgm:pt>
    <dgm:pt modelId="{2B7E5806-0788-44FA-94A0-05189470C8F0}" type="pres">
      <dgm:prSet presAssocID="{AE5E4AB8-D554-426F-B09F-F75087474C03}" presName="vertOne" presStyleCnt="0"/>
      <dgm:spPr/>
    </dgm:pt>
    <dgm:pt modelId="{858528C8-8B7C-4CB2-A802-214CA38B473F}" type="pres">
      <dgm:prSet presAssocID="{AE5E4AB8-D554-426F-B09F-F75087474C03}" presName="txOne" presStyleLbl="node0" presStyleIdx="0" presStyleCnt="1">
        <dgm:presLayoutVars>
          <dgm:chPref val="3"/>
        </dgm:presLayoutVars>
      </dgm:prSet>
      <dgm:spPr/>
      <dgm:t>
        <a:bodyPr/>
        <a:lstStyle/>
        <a:p>
          <a:endParaRPr lang="en-US"/>
        </a:p>
      </dgm:t>
    </dgm:pt>
    <dgm:pt modelId="{EF7F5228-DD3F-4EAD-BBA0-5A65AB6F1D9C}" type="pres">
      <dgm:prSet presAssocID="{AE5E4AB8-D554-426F-B09F-F75087474C03}" presName="horzOne" presStyleCnt="0"/>
      <dgm:spPr/>
    </dgm:pt>
  </dgm:ptLst>
  <dgm:cxnLst>
    <dgm:cxn modelId="{E4079566-165C-4E9B-AF3F-A058B215EC03}" type="presOf" srcId="{B00658CC-3879-4155-A1CC-72D5871D6BF3}" destId="{C87D7263-F2DF-44B5-B3F3-93CA8624C58E}" srcOrd="0" destOrd="0" presId="urn:microsoft.com/office/officeart/2005/8/layout/hierarchy4"/>
    <dgm:cxn modelId="{A47D9F9D-4593-47BB-AF69-A4ACE9CC63C4}" type="presOf" srcId="{AE5E4AB8-D554-426F-B09F-F75087474C03}" destId="{858528C8-8B7C-4CB2-A802-214CA38B473F}" srcOrd="0" destOrd="0" presId="urn:microsoft.com/office/officeart/2005/8/layout/hierarchy4"/>
    <dgm:cxn modelId="{6FF589BA-4CDD-4783-AAA9-CF4874F67889}" srcId="{B00658CC-3879-4155-A1CC-72D5871D6BF3}" destId="{AE5E4AB8-D554-426F-B09F-F75087474C03}" srcOrd="0" destOrd="0" parTransId="{A4B16486-40A8-4652-916B-9319F135A41E}" sibTransId="{12DB6993-3077-458E-996D-D6383DC321EA}"/>
    <dgm:cxn modelId="{4A2AE83B-10B6-4CB0-98D8-21E24ACE0397}" type="presParOf" srcId="{C87D7263-F2DF-44B5-B3F3-93CA8624C58E}" destId="{2B7E5806-0788-44FA-94A0-05189470C8F0}" srcOrd="0" destOrd="0" presId="urn:microsoft.com/office/officeart/2005/8/layout/hierarchy4"/>
    <dgm:cxn modelId="{0FB663E2-741A-4B49-B04E-9DB9066DD993}" type="presParOf" srcId="{2B7E5806-0788-44FA-94A0-05189470C8F0}" destId="{858528C8-8B7C-4CB2-A802-214CA38B473F}" srcOrd="0" destOrd="0" presId="urn:microsoft.com/office/officeart/2005/8/layout/hierarchy4"/>
    <dgm:cxn modelId="{01308D94-7639-4919-8B32-3565BFD4E166}" type="presParOf" srcId="{2B7E5806-0788-44FA-94A0-05189470C8F0}" destId="{EF7F5228-DD3F-4EAD-BBA0-5A65AB6F1D9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B1EBBF-D8F0-4378-AAAE-D098465D5C2E}" type="doc">
      <dgm:prSet loTypeId="urn:microsoft.com/office/officeart/2005/8/layout/hProcess11" loCatId="process" qsTypeId="urn:microsoft.com/office/officeart/2005/8/quickstyle/simple5" qsCatId="simple" csTypeId="urn:microsoft.com/office/officeart/2005/8/colors/accent1_2" csCatId="accent1" phldr="1"/>
      <dgm:spPr/>
    </dgm:pt>
    <dgm:pt modelId="{E913859E-2D1E-411C-9DD0-3245B45FA401}">
      <dgm:prSet phldrT="[Text]"/>
      <dgm:spPr/>
      <dgm:t>
        <a:bodyPr/>
        <a:lstStyle/>
        <a:p>
          <a:r>
            <a:rPr lang="en-US" dirty="0" smtClean="0"/>
            <a:t>January 2, 2018</a:t>
          </a:r>
          <a:endParaRPr lang="en-US" dirty="0"/>
        </a:p>
      </dgm:t>
    </dgm:pt>
    <dgm:pt modelId="{483E7F6E-CACF-4BBA-A83A-00B11BF2C367}" type="parTrans" cxnId="{E02F4CA8-0DF6-4B4B-A3E7-056E31E9AC54}">
      <dgm:prSet/>
      <dgm:spPr/>
      <dgm:t>
        <a:bodyPr/>
        <a:lstStyle/>
        <a:p>
          <a:endParaRPr lang="en-US"/>
        </a:p>
      </dgm:t>
    </dgm:pt>
    <dgm:pt modelId="{0E16BB1C-18E4-49FD-AEA4-8D06DDE8B919}" type="sibTrans" cxnId="{E02F4CA8-0DF6-4B4B-A3E7-056E31E9AC54}">
      <dgm:prSet/>
      <dgm:spPr/>
      <dgm:t>
        <a:bodyPr/>
        <a:lstStyle/>
        <a:p>
          <a:endParaRPr lang="en-US"/>
        </a:p>
      </dgm:t>
    </dgm:pt>
    <dgm:pt modelId="{379F6B82-920B-4DB0-B93A-2A0214B0ABA7}">
      <dgm:prSet phldrT="[Text]"/>
      <dgm:spPr/>
      <dgm:t>
        <a:bodyPr/>
        <a:lstStyle/>
        <a:p>
          <a:r>
            <a:rPr lang="en-US" dirty="0" smtClean="0"/>
            <a:t>March 31, 2018</a:t>
          </a:r>
          <a:endParaRPr lang="en-US" dirty="0"/>
        </a:p>
      </dgm:t>
    </dgm:pt>
    <dgm:pt modelId="{A132A27C-66C5-451E-B291-69A9C8C6A9D8}" type="parTrans" cxnId="{374732D4-A2D0-4755-A70A-A0815F0D6623}">
      <dgm:prSet/>
      <dgm:spPr/>
      <dgm:t>
        <a:bodyPr/>
        <a:lstStyle/>
        <a:p>
          <a:endParaRPr lang="en-US"/>
        </a:p>
      </dgm:t>
    </dgm:pt>
    <dgm:pt modelId="{51FC9A78-E23A-4B9E-924B-E14737307A58}" type="sibTrans" cxnId="{374732D4-A2D0-4755-A70A-A0815F0D6623}">
      <dgm:prSet/>
      <dgm:spPr/>
      <dgm:t>
        <a:bodyPr/>
        <a:lstStyle/>
        <a:p>
          <a:endParaRPr lang="en-US"/>
        </a:p>
      </dgm:t>
    </dgm:pt>
    <dgm:pt modelId="{3B7B2CD6-B797-4A29-9FD5-C9CB3F76DA81}">
      <dgm:prSet phldrT="[Text]"/>
      <dgm:spPr/>
      <dgm:t>
        <a:bodyPr/>
        <a:lstStyle/>
        <a:p>
          <a:r>
            <a:rPr lang="en-US" dirty="0" smtClean="0"/>
            <a:t>MIPS Submission opens</a:t>
          </a:r>
          <a:endParaRPr lang="en-US" dirty="0"/>
        </a:p>
      </dgm:t>
    </dgm:pt>
    <dgm:pt modelId="{5CA0A56D-7EF5-47AA-99C6-3E9F7A843D4E}" type="parTrans" cxnId="{89237AE3-5893-45CF-8E04-7E5B8DE287BB}">
      <dgm:prSet/>
      <dgm:spPr/>
      <dgm:t>
        <a:bodyPr/>
        <a:lstStyle/>
        <a:p>
          <a:endParaRPr lang="en-US"/>
        </a:p>
      </dgm:t>
    </dgm:pt>
    <dgm:pt modelId="{8F04AC4E-E437-4318-9B8B-022145D2622F}" type="sibTrans" cxnId="{89237AE3-5893-45CF-8E04-7E5B8DE287BB}">
      <dgm:prSet/>
      <dgm:spPr/>
      <dgm:t>
        <a:bodyPr/>
        <a:lstStyle/>
        <a:p>
          <a:endParaRPr lang="en-US"/>
        </a:p>
      </dgm:t>
    </dgm:pt>
    <dgm:pt modelId="{6DADC778-6FD7-4931-A536-F6F3F67FCB71}">
      <dgm:prSet phldrT="[Text]"/>
      <dgm:spPr/>
      <dgm:t>
        <a:bodyPr/>
        <a:lstStyle/>
        <a:p>
          <a:r>
            <a:rPr lang="en-US" dirty="0" smtClean="0"/>
            <a:t>MIPS Submission Deadline</a:t>
          </a:r>
          <a:endParaRPr lang="en-US" dirty="0"/>
        </a:p>
      </dgm:t>
    </dgm:pt>
    <dgm:pt modelId="{640F8F8F-809D-4670-B172-2C2D38646B9B}" type="parTrans" cxnId="{E947AEA5-D5C8-4EA1-BA2E-5D6939B13868}">
      <dgm:prSet/>
      <dgm:spPr/>
      <dgm:t>
        <a:bodyPr/>
        <a:lstStyle/>
        <a:p>
          <a:endParaRPr lang="en-US"/>
        </a:p>
      </dgm:t>
    </dgm:pt>
    <dgm:pt modelId="{EFAC69B1-EF95-41F1-AA08-02E38D9C8377}" type="sibTrans" cxnId="{E947AEA5-D5C8-4EA1-BA2E-5D6939B13868}">
      <dgm:prSet/>
      <dgm:spPr/>
      <dgm:t>
        <a:bodyPr/>
        <a:lstStyle/>
        <a:p>
          <a:endParaRPr lang="en-US"/>
        </a:p>
      </dgm:t>
    </dgm:pt>
    <dgm:pt modelId="{21887F0C-8C94-4E81-872C-4AB6CAF81A34}">
      <dgm:prSet phldrT="[Text]"/>
      <dgm:spPr/>
      <dgm:t>
        <a:bodyPr/>
        <a:lstStyle/>
        <a:p>
          <a:r>
            <a:rPr lang="en-US" dirty="0" smtClean="0"/>
            <a:t>January 1, 2017</a:t>
          </a:r>
          <a:endParaRPr lang="en-US" dirty="0"/>
        </a:p>
      </dgm:t>
    </dgm:pt>
    <dgm:pt modelId="{1B576703-1B96-41D8-B369-F9F8BA8C55D0}" type="parTrans" cxnId="{7F3ACBAB-9098-4B77-956F-104556290FEF}">
      <dgm:prSet/>
      <dgm:spPr/>
      <dgm:t>
        <a:bodyPr/>
        <a:lstStyle/>
        <a:p>
          <a:endParaRPr lang="en-US"/>
        </a:p>
      </dgm:t>
    </dgm:pt>
    <dgm:pt modelId="{5F26264A-2EAD-46EF-AB6E-36B469124D06}" type="sibTrans" cxnId="{7F3ACBAB-9098-4B77-956F-104556290FEF}">
      <dgm:prSet/>
      <dgm:spPr/>
      <dgm:t>
        <a:bodyPr/>
        <a:lstStyle/>
        <a:p>
          <a:endParaRPr lang="en-US"/>
        </a:p>
      </dgm:t>
    </dgm:pt>
    <dgm:pt modelId="{99429D05-1321-41FE-8C86-A8F251A61A58}">
      <dgm:prSet phldrT="[Text]"/>
      <dgm:spPr/>
      <dgm:t>
        <a:bodyPr/>
        <a:lstStyle/>
        <a:p>
          <a:r>
            <a:rPr lang="en-US" dirty="0" smtClean="0"/>
            <a:t>Start of performance period </a:t>
          </a:r>
          <a:endParaRPr lang="en-US" dirty="0"/>
        </a:p>
      </dgm:t>
    </dgm:pt>
    <dgm:pt modelId="{EFE60260-808B-4D3B-AE0E-1FB13FFD0B00}" type="parTrans" cxnId="{93FF5CF8-FC0C-4E0B-837D-99068E115C0B}">
      <dgm:prSet/>
      <dgm:spPr/>
      <dgm:t>
        <a:bodyPr/>
        <a:lstStyle/>
        <a:p>
          <a:endParaRPr lang="en-US"/>
        </a:p>
      </dgm:t>
    </dgm:pt>
    <dgm:pt modelId="{BB1F700D-DA66-4C75-B836-92021B1DD201}" type="sibTrans" cxnId="{93FF5CF8-FC0C-4E0B-837D-99068E115C0B}">
      <dgm:prSet/>
      <dgm:spPr/>
      <dgm:t>
        <a:bodyPr/>
        <a:lstStyle/>
        <a:p>
          <a:endParaRPr lang="en-US"/>
        </a:p>
      </dgm:t>
    </dgm:pt>
    <dgm:pt modelId="{48AF5496-A76A-47EE-954B-1466B6675A3D}">
      <dgm:prSet phldrT="[Text]"/>
      <dgm:spPr/>
      <dgm:t>
        <a:bodyPr/>
        <a:lstStyle/>
        <a:p>
          <a:r>
            <a:rPr lang="en-US" dirty="0" smtClean="0"/>
            <a:t>December 31, 2017</a:t>
          </a:r>
          <a:endParaRPr lang="en-US" dirty="0"/>
        </a:p>
      </dgm:t>
    </dgm:pt>
    <dgm:pt modelId="{FD92820F-1BFE-42D8-9F9A-9DEF8B85CC1F}" type="parTrans" cxnId="{4D8F7A8B-0FA0-4EBA-ADB8-42E5AA7DEDFE}">
      <dgm:prSet/>
      <dgm:spPr/>
      <dgm:t>
        <a:bodyPr/>
        <a:lstStyle/>
        <a:p>
          <a:endParaRPr lang="en-US"/>
        </a:p>
      </dgm:t>
    </dgm:pt>
    <dgm:pt modelId="{0F3F4FF8-3847-43AB-A677-DC2A7F75E398}" type="sibTrans" cxnId="{4D8F7A8B-0FA0-4EBA-ADB8-42E5AA7DEDFE}">
      <dgm:prSet/>
      <dgm:spPr/>
      <dgm:t>
        <a:bodyPr/>
        <a:lstStyle/>
        <a:p>
          <a:endParaRPr lang="en-US"/>
        </a:p>
      </dgm:t>
    </dgm:pt>
    <dgm:pt modelId="{8E23C920-639C-4572-A8E2-9A920281ECDC}">
      <dgm:prSet phldrT="[Text]"/>
      <dgm:spPr/>
      <dgm:t>
        <a:bodyPr/>
        <a:lstStyle/>
        <a:p>
          <a:r>
            <a:rPr lang="en-US" dirty="0" smtClean="0"/>
            <a:t>End of performance period</a:t>
          </a:r>
          <a:endParaRPr lang="en-US" dirty="0"/>
        </a:p>
      </dgm:t>
    </dgm:pt>
    <dgm:pt modelId="{7F8D4FCE-8698-4679-9FA1-E6314B7D3898}" type="parTrans" cxnId="{0ACA1040-91F6-4A11-887C-E75F25CA77D5}">
      <dgm:prSet/>
      <dgm:spPr/>
      <dgm:t>
        <a:bodyPr/>
        <a:lstStyle/>
        <a:p>
          <a:endParaRPr lang="en-US"/>
        </a:p>
      </dgm:t>
    </dgm:pt>
    <dgm:pt modelId="{C05EF11A-CE7D-4A54-A885-97E38C2E2829}" type="sibTrans" cxnId="{0ACA1040-91F6-4A11-887C-E75F25CA77D5}">
      <dgm:prSet/>
      <dgm:spPr/>
      <dgm:t>
        <a:bodyPr/>
        <a:lstStyle/>
        <a:p>
          <a:endParaRPr lang="en-US"/>
        </a:p>
      </dgm:t>
    </dgm:pt>
    <dgm:pt modelId="{25BB6A4B-50BF-40D3-A865-B245335596B7}" type="pres">
      <dgm:prSet presAssocID="{26B1EBBF-D8F0-4378-AAAE-D098465D5C2E}" presName="Name0" presStyleCnt="0">
        <dgm:presLayoutVars>
          <dgm:dir/>
          <dgm:resizeHandles val="exact"/>
        </dgm:presLayoutVars>
      </dgm:prSet>
      <dgm:spPr/>
    </dgm:pt>
    <dgm:pt modelId="{CDD102EB-F4BC-4E28-A1C9-654E77B65357}" type="pres">
      <dgm:prSet presAssocID="{26B1EBBF-D8F0-4378-AAAE-D098465D5C2E}" presName="arrow" presStyleLbl="bgShp" presStyleIdx="0" presStyleCnt="1"/>
      <dgm:spPr/>
    </dgm:pt>
    <dgm:pt modelId="{CF69BAAB-B46E-4084-B4CC-E49EB8EE0C69}" type="pres">
      <dgm:prSet presAssocID="{26B1EBBF-D8F0-4378-AAAE-D098465D5C2E}" presName="points" presStyleCnt="0"/>
      <dgm:spPr/>
    </dgm:pt>
    <dgm:pt modelId="{B8DED22C-C25D-499D-9FE8-808F9C229821}" type="pres">
      <dgm:prSet presAssocID="{21887F0C-8C94-4E81-872C-4AB6CAF81A34}" presName="compositeA" presStyleCnt="0"/>
      <dgm:spPr/>
    </dgm:pt>
    <dgm:pt modelId="{60C09EF3-72FE-4109-8036-A98F9DDB384E}" type="pres">
      <dgm:prSet presAssocID="{21887F0C-8C94-4E81-872C-4AB6CAF81A34}" presName="textA" presStyleLbl="revTx" presStyleIdx="0" presStyleCnt="4">
        <dgm:presLayoutVars>
          <dgm:bulletEnabled val="1"/>
        </dgm:presLayoutVars>
      </dgm:prSet>
      <dgm:spPr/>
      <dgm:t>
        <a:bodyPr/>
        <a:lstStyle/>
        <a:p>
          <a:endParaRPr lang="en-US"/>
        </a:p>
      </dgm:t>
    </dgm:pt>
    <dgm:pt modelId="{147C5983-DA7B-4A40-B443-9D4FA23C0E00}" type="pres">
      <dgm:prSet presAssocID="{21887F0C-8C94-4E81-872C-4AB6CAF81A34}" presName="circleA" presStyleLbl="node1" presStyleIdx="0" presStyleCnt="4"/>
      <dgm:spPr/>
    </dgm:pt>
    <dgm:pt modelId="{84FA54E1-6E81-4437-A1B1-C4637D2DA8CE}" type="pres">
      <dgm:prSet presAssocID="{21887F0C-8C94-4E81-872C-4AB6CAF81A34}" presName="spaceA" presStyleCnt="0"/>
      <dgm:spPr/>
    </dgm:pt>
    <dgm:pt modelId="{0ECFC9DF-CC6D-4AFD-8093-A0CB4313B02F}" type="pres">
      <dgm:prSet presAssocID="{5F26264A-2EAD-46EF-AB6E-36B469124D06}" presName="space" presStyleCnt="0"/>
      <dgm:spPr/>
    </dgm:pt>
    <dgm:pt modelId="{EF674E04-1751-4CC4-9431-9BAFE47AD173}" type="pres">
      <dgm:prSet presAssocID="{48AF5496-A76A-47EE-954B-1466B6675A3D}" presName="compositeB" presStyleCnt="0"/>
      <dgm:spPr/>
    </dgm:pt>
    <dgm:pt modelId="{522D8FC2-35ED-430C-BCDB-4B09013A1870}" type="pres">
      <dgm:prSet presAssocID="{48AF5496-A76A-47EE-954B-1466B6675A3D}" presName="textB" presStyleLbl="revTx" presStyleIdx="1" presStyleCnt="4">
        <dgm:presLayoutVars>
          <dgm:bulletEnabled val="1"/>
        </dgm:presLayoutVars>
      </dgm:prSet>
      <dgm:spPr/>
      <dgm:t>
        <a:bodyPr/>
        <a:lstStyle/>
        <a:p>
          <a:endParaRPr lang="en-US"/>
        </a:p>
      </dgm:t>
    </dgm:pt>
    <dgm:pt modelId="{DB19C4D7-7BBD-41DB-8D35-20F3F05F7C3D}" type="pres">
      <dgm:prSet presAssocID="{48AF5496-A76A-47EE-954B-1466B6675A3D}" presName="circleB" presStyleLbl="node1" presStyleIdx="1" presStyleCnt="4"/>
      <dgm:spPr/>
    </dgm:pt>
    <dgm:pt modelId="{B56304CA-F4A3-4D4E-BB01-6DA061FDC51F}" type="pres">
      <dgm:prSet presAssocID="{48AF5496-A76A-47EE-954B-1466B6675A3D}" presName="spaceB" presStyleCnt="0"/>
      <dgm:spPr/>
    </dgm:pt>
    <dgm:pt modelId="{CBC8FFF5-2896-4018-A684-BF33D4309057}" type="pres">
      <dgm:prSet presAssocID="{0F3F4FF8-3847-43AB-A677-DC2A7F75E398}" presName="space" presStyleCnt="0"/>
      <dgm:spPr/>
    </dgm:pt>
    <dgm:pt modelId="{D14DA479-83F6-4635-AD59-7264B366D9B7}" type="pres">
      <dgm:prSet presAssocID="{E913859E-2D1E-411C-9DD0-3245B45FA401}" presName="compositeA" presStyleCnt="0"/>
      <dgm:spPr/>
    </dgm:pt>
    <dgm:pt modelId="{656B2A0F-F42E-49EA-9B7F-CF975F8EE9AC}" type="pres">
      <dgm:prSet presAssocID="{E913859E-2D1E-411C-9DD0-3245B45FA401}" presName="textA" presStyleLbl="revTx" presStyleIdx="2" presStyleCnt="4">
        <dgm:presLayoutVars>
          <dgm:bulletEnabled val="1"/>
        </dgm:presLayoutVars>
      </dgm:prSet>
      <dgm:spPr/>
      <dgm:t>
        <a:bodyPr/>
        <a:lstStyle/>
        <a:p>
          <a:endParaRPr lang="en-US"/>
        </a:p>
      </dgm:t>
    </dgm:pt>
    <dgm:pt modelId="{362A895F-E5A6-4957-A2BC-0D28F928F933}" type="pres">
      <dgm:prSet presAssocID="{E913859E-2D1E-411C-9DD0-3245B45FA401}" presName="circleA" presStyleLbl="node1" presStyleIdx="2" presStyleCnt="4"/>
      <dgm:spPr/>
    </dgm:pt>
    <dgm:pt modelId="{C23CA5F3-DA1B-4041-95E4-88F9F2001773}" type="pres">
      <dgm:prSet presAssocID="{E913859E-2D1E-411C-9DD0-3245B45FA401}" presName="spaceA" presStyleCnt="0"/>
      <dgm:spPr/>
    </dgm:pt>
    <dgm:pt modelId="{FD42E739-5920-4EE9-89F6-CE19DAE2000D}" type="pres">
      <dgm:prSet presAssocID="{0E16BB1C-18E4-49FD-AEA4-8D06DDE8B919}" presName="space" presStyleCnt="0"/>
      <dgm:spPr/>
    </dgm:pt>
    <dgm:pt modelId="{C45E4950-1B83-43D4-A1A6-9A357B653951}" type="pres">
      <dgm:prSet presAssocID="{379F6B82-920B-4DB0-B93A-2A0214B0ABA7}" presName="compositeB" presStyleCnt="0"/>
      <dgm:spPr/>
    </dgm:pt>
    <dgm:pt modelId="{91205DF3-ED21-4566-9144-19F858FA03D8}" type="pres">
      <dgm:prSet presAssocID="{379F6B82-920B-4DB0-B93A-2A0214B0ABA7}" presName="textB" presStyleLbl="revTx" presStyleIdx="3" presStyleCnt="4">
        <dgm:presLayoutVars>
          <dgm:bulletEnabled val="1"/>
        </dgm:presLayoutVars>
      </dgm:prSet>
      <dgm:spPr/>
      <dgm:t>
        <a:bodyPr/>
        <a:lstStyle/>
        <a:p>
          <a:endParaRPr lang="en-US"/>
        </a:p>
      </dgm:t>
    </dgm:pt>
    <dgm:pt modelId="{CCE8DD59-1295-4A74-91DE-7D505528C662}" type="pres">
      <dgm:prSet presAssocID="{379F6B82-920B-4DB0-B93A-2A0214B0ABA7}" presName="circleB" presStyleLbl="node1" presStyleIdx="3" presStyleCnt="4"/>
      <dgm:spPr>
        <a:solidFill>
          <a:srgbClr val="FF0000"/>
        </a:solidFill>
      </dgm:spPr>
    </dgm:pt>
    <dgm:pt modelId="{ACE9559B-2147-4419-8653-87776229AE41}" type="pres">
      <dgm:prSet presAssocID="{379F6B82-920B-4DB0-B93A-2A0214B0ABA7}" presName="spaceB" presStyleCnt="0"/>
      <dgm:spPr/>
    </dgm:pt>
  </dgm:ptLst>
  <dgm:cxnLst>
    <dgm:cxn modelId="{E02F4CA8-0DF6-4B4B-A3E7-056E31E9AC54}" srcId="{26B1EBBF-D8F0-4378-AAAE-D098465D5C2E}" destId="{E913859E-2D1E-411C-9DD0-3245B45FA401}" srcOrd="2" destOrd="0" parTransId="{483E7F6E-CACF-4BBA-A83A-00B11BF2C367}" sibTransId="{0E16BB1C-18E4-49FD-AEA4-8D06DDE8B919}"/>
    <dgm:cxn modelId="{6E531636-48AB-4469-A89F-BE4415B64054}" type="presOf" srcId="{379F6B82-920B-4DB0-B93A-2A0214B0ABA7}" destId="{91205DF3-ED21-4566-9144-19F858FA03D8}" srcOrd="0" destOrd="0" presId="urn:microsoft.com/office/officeart/2005/8/layout/hProcess11"/>
    <dgm:cxn modelId="{E947AEA5-D5C8-4EA1-BA2E-5D6939B13868}" srcId="{379F6B82-920B-4DB0-B93A-2A0214B0ABA7}" destId="{6DADC778-6FD7-4931-A536-F6F3F67FCB71}" srcOrd="0" destOrd="0" parTransId="{640F8F8F-809D-4670-B172-2C2D38646B9B}" sibTransId="{EFAC69B1-EF95-41F1-AA08-02E38D9C8377}"/>
    <dgm:cxn modelId="{4D8F7A8B-0FA0-4EBA-ADB8-42E5AA7DEDFE}" srcId="{26B1EBBF-D8F0-4378-AAAE-D098465D5C2E}" destId="{48AF5496-A76A-47EE-954B-1466B6675A3D}" srcOrd="1" destOrd="0" parTransId="{FD92820F-1BFE-42D8-9F9A-9DEF8B85CC1F}" sibTransId="{0F3F4FF8-3847-43AB-A677-DC2A7F75E398}"/>
    <dgm:cxn modelId="{1CE58AD1-8646-4092-B4E5-DF037F506C2D}" type="presOf" srcId="{48AF5496-A76A-47EE-954B-1466B6675A3D}" destId="{522D8FC2-35ED-430C-BCDB-4B09013A1870}" srcOrd="0" destOrd="0" presId="urn:microsoft.com/office/officeart/2005/8/layout/hProcess11"/>
    <dgm:cxn modelId="{C011A086-57A4-4874-B0DE-22DEE34C7280}" type="presOf" srcId="{E913859E-2D1E-411C-9DD0-3245B45FA401}" destId="{656B2A0F-F42E-49EA-9B7F-CF975F8EE9AC}" srcOrd="0" destOrd="0" presId="urn:microsoft.com/office/officeart/2005/8/layout/hProcess11"/>
    <dgm:cxn modelId="{53D89C83-7152-4037-B0F1-75D538C270F5}" type="presOf" srcId="{8E23C920-639C-4572-A8E2-9A920281ECDC}" destId="{522D8FC2-35ED-430C-BCDB-4B09013A1870}" srcOrd="0" destOrd="1" presId="urn:microsoft.com/office/officeart/2005/8/layout/hProcess11"/>
    <dgm:cxn modelId="{7CD268C7-A690-413A-A618-FDFD0A674A5E}" type="presOf" srcId="{6DADC778-6FD7-4931-A536-F6F3F67FCB71}" destId="{91205DF3-ED21-4566-9144-19F858FA03D8}" srcOrd="0" destOrd="1" presId="urn:microsoft.com/office/officeart/2005/8/layout/hProcess11"/>
    <dgm:cxn modelId="{0CB0F92C-947E-4F17-BDD1-07D910AD4D9D}" type="presOf" srcId="{21887F0C-8C94-4E81-872C-4AB6CAF81A34}" destId="{60C09EF3-72FE-4109-8036-A98F9DDB384E}" srcOrd="0" destOrd="0" presId="urn:microsoft.com/office/officeart/2005/8/layout/hProcess11"/>
    <dgm:cxn modelId="{D990AD1D-2E9F-4B10-9A2F-76A7D80E701C}" type="presOf" srcId="{3B7B2CD6-B797-4A29-9FD5-C9CB3F76DA81}" destId="{656B2A0F-F42E-49EA-9B7F-CF975F8EE9AC}" srcOrd="0" destOrd="1" presId="urn:microsoft.com/office/officeart/2005/8/layout/hProcess11"/>
    <dgm:cxn modelId="{D37EDECC-4439-482C-AC00-A1A7060BDCD6}" type="presOf" srcId="{99429D05-1321-41FE-8C86-A8F251A61A58}" destId="{60C09EF3-72FE-4109-8036-A98F9DDB384E}" srcOrd="0" destOrd="1" presId="urn:microsoft.com/office/officeart/2005/8/layout/hProcess11"/>
    <dgm:cxn modelId="{374732D4-A2D0-4755-A70A-A0815F0D6623}" srcId="{26B1EBBF-D8F0-4378-AAAE-D098465D5C2E}" destId="{379F6B82-920B-4DB0-B93A-2A0214B0ABA7}" srcOrd="3" destOrd="0" parTransId="{A132A27C-66C5-451E-B291-69A9C8C6A9D8}" sibTransId="{51FC9A78-E23A-4B9E-924B-E14737307A58}"/>
    <dgm:cxn modelId="{8D742005-E751-4BA4-8FD2-F7AB7911BB13}" type="presOf" srcId="{26B1EBBF-D8F0-4378-AAAE-D098465D5C2E}" destId="{25BB6A4B-50BF-40D3-A865-B245335596B7}" srcOrd="0" destOrd="0" presId="urn:microsoft.com/office/officeart/2005/8/layout/hProcess11"/>
    <dgm:cxn modelId="{7F3ACBAB-9098-4B77-956F-104556290FEF}" srcId="{26B1EBBF-D8F0-4378-AAAE-D098465D5C2E}" destId="{21887F0C-8C94-4E81-872C-4AB6CAF81A34}" srcOrd="0" destOrd="0" parTransId="{1B576703-1B96-41D8-B369-F9F8BA8C55D0}" sibTransId="{5F26264A-2EAD-46EF-AB6E-36B469124D06}"/>
    <dgm:cxn modelId="{89237AE3-5893-45CF-8E04-7E5B8DE287BB}" srcId="{E913859E-2D1E-411C-9DD0-3245B45FA401}" destId="{3B7B2CD6-B797-4A29-9FD5-C9CB3F76DA81}" srcOrd="0" destOrd="0" parTransId="{5CA0A56D-7EF5-47AA-99C6-3E9F7A843D4E}" sibTransId="{8F04AC4E-E437-4318-9B8B-022145D2622F}"/>
    <dgm:cxn modelId="{0ACA1040-91F6-4A11-887C-E75F25CA77D5}" srcId="{48AF5496-A76A-47EE-954B-1466B6675A3D}" destId="{8E23C920-639C-4572-A8E2-9A920281ECDC}" srcOrd="0" destOrd="0" parTransId="{7F8D4FCE-8698-4679-9FA1-E6314B7D3898}" sibTransId="{C05EF11A-CE7D-4A54-A885-97E38C2E2829}"/>
    <dgm:cxn modelId="{93FF5CF8-FC0C-4E0B-837D-99068E115C0B}" srcId="{21887F0C-8C94-4E81-872C-4AB6CAF81A34}" destId="{99429D05-1321-41FE-8C86-A8F251A61A58}" srcOrd="0" destOrd="0" parTransId="{EFE60260-808B-4D3B-AE0E-1FB13FFD0B00}" sibTransId="{BB1F700D-DA66-4C75-B836-92021B1DD201}"/>
    <dgm:cxn modelId="{F83D74D2-4C1C-44D0-A305-DCEFD2306CFA}" type="presParOf" srcId="{25BB6A4B-50BF-40D3-A865-B245335596B7}" destId="{CDD102EB-F4BC-4E28-A1C9-654E77B65357}" srcOrd="0" destOrd="0" presId="urn:microsoft.com/office/officeart/2005/8/layout/hProcess11"/>
    <dgm:cxn modelId="{1BE9477C-0665-46D5-97BB-10988EAB57EF}" type="presParOf" srcId="{25BB6A4B-50BF-40D3-A865-B245335596B7}" destId="{CF69BAAB-B46E-4084-B4CC-E49EB8EE0C69}" srcOrd="1" destOrd="0" presId="urn:microsoft.com/office/officeart/2005/8/layout/hProcess11"/>
    <dgm:cxn modelId="{6A5D3583-8578-41F9-91E6-B0139DFBD085}" type="presParOf" srcId="{CF69BAAB-B46E-4084-B4CC-E49EB8EE0C69}" destId="{B8DED22C-C25D-499D-9FE8-808F9C229821}" srcOrd="0" destOrd="0" presId="urn:microsoft.com/office/officeart/2005/8/layout/hProcess11"/>
    <dgm:cxn modelId="{9BA29F15-764C-4562-80CE-73A7EF01A032}" type="presParOf" srcId="{B8DED22C-C25D-499D-9FE8-808F9C229821}" destId="{60C09EF3-72FE-4109-8036-A98F9DDB384E}" srcOrd="0" destOrd="0" presId="urn:microsoft.com/office/officeart/2005/8/layout/hProcess11"/>
    <dgm:cxn modelId="{30942793-D1E0-4FAE-8220-26751CADA047}" type="presParOf" srcId="{B8DED22C-C25D-499D-9FE8-808F9C229821}" destId="{147C5983-DA7B-4A40-B443-9D4FA23C0E00}" srcOrd="1" destOrd="0" presId="urn:microsoft.com/office/officeart/2005/8/layout/hProcess11"/>
    <dgm:cxn modelId="{0335ADB2-CBA5-4531-B74B-6C1FD9997CEB}" type="presParOf" srcId="{B8DED22C-C25D-499D-9FE8-808F9C229821}" destId="{84FA54E1-6E81-4437-A1B1-C4637D2DA8CE}" srcOrd="2" destOrd="0" presId="urn:microsoft.com/office/officeart/2005/8/layout/hProcess11"/>
    <dgm:cxn modelId="{130A5760-1385-4E7C-89DF-883D65C5940E}" type="presParOf" srcId="{CF69BAAB-B46E-4084-B4CC-E49EB8EE0C69}" destId="{0ECFC9DF-CC6D-4AFD-8093-A0CB4313B02F}" srcOrd="1" destOrd="0" presId="urn:microsoft.com/office/officeart/2005/8/layout/hProcess11"/>
    <dgm:cxn modelId="{F6778C27-5AA8-478F-B104-828CB4B399C2}" type="presParOf" srcId="{CF69BAAB-B46E-4084-B4CC-E49EB8EE0C69}" destId="{EF674E04-1751-4CC4-9431-9BAFE47AD173}" srcOrd="2" destOrd="0" presId="urn:microsoft.com/office/officeart/2005/8/layout/hProcess11"/>
    <dgm:cxn modelId="{CA47D971-49CA-4BFD-BEEB-3B8F92D820B8}" type="presParOf" srcId="{EF674E04-1751-4CC4-9431-9BAFE47AD173}" destId="{522D8FC2-35ED-430C-BCDB-4B09013A1870}" srcOrd="0" destOrd="0" presId="urn:microsoft.com/office/officeart/2005/8/layout/hProcess11"/>
    <dgm:cxn modelId="{C6AE9800-4C7D-4ACE-BE9B-6B5805FD05DA}" type="presParOf" srcId="{EF674E04-1751-4CC4-9431-9BAFE47AD173}" destId="{DB19C4D7-7BBD-41DB-8D35-20F3F05F7C3D}" srcOrd="1" destOrd="0" presId="urn:microsoft.com/office/officeart/2005/8/layout/hProcess11"/>
    <dgm:cxn modelId="{C15F1265-D68D-446F-8208-C99EA4119543}" type="presParOf" srcId="{EF674E04-1751-4CC4-9431-9BAFE47AD173}" destId="{B56304CA-F4A3-4D4E-BB01-6DA061FDC51F}" srcOrd="2" destOrd="0" presId="urn:microsoft.com/office/officeart/2005/8/layout/hProcess11"/>
    <dgm:cxn modelId="{3173D1F4-624B-415E-8639-008B8B55AE89}" type="presParOf" srcId="{CF69BAAB-B46E-4084-B4CC-E49EB8EE0C69}" destId="{CBC8FFF5-2896-4018-A684-BF33D4309057}" srcOrd="3" destOrd="0" presId="urn:microsoft.com/office/officeart/2005/8/layout/hProcess11"/>
    <dgm:cxn modelId="{E6145436-B1EE-4B15-A4DE-C7A60B7D3D39}" type="presParOf" srcId="{CF69BAAB-B46E-4084-B4CC-E49EB8EE0C69}" destId="{D14DA479-83F6-4635-AD59-7264B366D9B7}" srcOrd="4" destOrd="0" presId="urn:microsoft.com/office/officeart/2005/8/layout/hProcess11"/>
    <dgm:cxn modelId="{CA51C587-3CAA-495F-87F1-FDC08DED54D7}" type="presParOf" srcId="{D14DA479-83F6-4635-AD59-7264B366D9B7}" destId="{656B2A0F-F42E-49EA-9B7F-CF975F8EE9AC}" srcOrd="0" destOrd="0" presId="urn:microsoft.com/office/officeart/2005/8/layout/hProcess11"/>
    <dgm:cxn modelId="{A11A62E5-61AB-4094-A16C-D47F352560C8}" type="presParOf" srcId="{D14DA479-83F6-4635-AD59-7264B366D9B7}" destId="{362A895F-E5A6-4957-A2BC-0D28F928F933}" srcOrd="1" destOrd="0" presId="urn:microsoft.com/office/officeart/2005/8/layout/hProcess11"/>
    <dgm:cxn modelId="{50D25B21-E387-487E-B374-6D875FAE7293}" type="presParOf" srcId="{D14DA479-83F6-4635-AD59-7264B366D9B7}" destId="{C23CA5F3-DA1B-4041-95E4-88F9F2001773}" srcOrd="2" destOrd="0" presId="urn:microsoft.com/office/officeart/2005/8/layout/hProcess11"/>
    <dgm:cxn modelId="{E265E9B5-47A9-42FA-B73F-7827974931C3}" type="presParOf" srcId="{CF69BAAB-B46E-4084-B4CC-E49EB8EE0C69}" destId="{FD42E739-5920-4EE9-89F6-CE19DAE2000D}" srcOrd="5" destOrd="0" presId="urn:microsoft.com/office/officeart/2005/8/layout/hProcess11"/>
    <dgm:cxn modelId="{D2A1A830-8CB2-4FB5-9EFF-7481D60A65AC}" type="presParOf" srcId="{CF69BAAB-B46E-4084-B4CC-E49EB8EE0C69}" destId="{C45E4950-1B83-43D4-A1A6-9A357B653951}" srcOrd="6" destOrd="0" presId="urn:microsoft.com/office/officeart/2005/8/layout/hProcess11"/>
    <dgm:cxn modelId="{9AE3AB86-4214-409A-947B-B058BFC7675F}" type="presParOf" srcId="{C45E4950-1B83-43D4-A1A6-9A357B653951}" destId="{91205DF3-ED21-4566-9144-19F858FA03D8}" srcOrd="0" destOrd="0" presId="urn:microsoft.com/office/officeart/2005/8/layout/hProcess11"/>
    <dgm:cxn modelId="{5169691A-44EB-4F0B-B9AF-A409D3A13E47}" type="presParOf" srcId="{C45E4950-1B83-43D4-A1A6-9A357B653951}" destId="{CCE8DD59-1295-4A74-91DE-7D505528C662}" srcOrd="1" destOrd="0" presId="urn:microsoft.com/office/officeart/2005/8/layout/hProcess11"/>
    <dgm:cxn modelId="{4E869356-4E65-465B-9235-FC790DA47C6B}" type="presParOf" srcId="{C45E4950-1B83-43D4-A1A6-9A357B653951}" destId="{ACE9559B-2147-4419-8653-87776229AE4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0658CC-3879-4155-A1CC-72D5871D6BF3}" type="doc">
      <dgm:prSet loTypeId="urn:microsoft.com/office/officeart/2005/8/layout/hierarchy4" loCatId="hierarchy" qsTypeId="urn:microsoft.com/office/officeart/2005/8/quickstyle/simple1" qsCatId="simple" csTypeId="urn:microsoft.com/office/officeart/2005/8/colors/colorful2" csCatId="colorful" phldr="1"/>
      <dgm:spPr/>
    </dgm:pt>
    <dgm:pt modelId="{39FCC288-E6B7-4A33-ACD4-F6A6063B22C7}">
      <dgm:prSet phldrT="[Text]"/>
      <dgm:spPr>
        <a:solidFill>
          <a:schemeClr val="accent2"/>
        </a:solidFill>
      </dgm:spPr>
      <dgm:t>
        <a:bodyPr/>
        <a:lstStyle/>
        <a:p>
          <a:r>
            <a:rPr lang="en-US" b="1" dirty="0" smtClean="0"/>
            <a:t>Quality Measures</a:t>
          </a:r>
          <a:endParaRPr lang="en-US" b="1" dirty="0"/>
        </a:p>
      </dgm:t>
    </dgm:pt>
    <dgm:pt modelId="{FDF7AC4E-A84C-45F2-BC9C-744FF47E2E2E}" type="parTrans" cxnId="{FA83B4D9-1915-4647-BAC4-A606EB7AE60E}">
      <dgm:prSet/>
      <dgm:spPr/>
      <dgm:t>
        <a:bodyPr/>
        <a:lstStyle/>
        <a:p>
          <a:endParaRPr lang="en-US" b="1"/>
        </a:p>
      </dgm:t>
    </dgm:pt>
    <dgm:pt modelId="{C0FB4D94-6FE1-4E38-8781-4E88032EBB60}" type="sibTrans" cxnId="{FA83B4D9-1915-4647-BAC4-A606EB7AE60E}">
      <dgm:prSet/>
      <dgm:spPr/>
      <dgm:t>
        <a:bodyPr/>
        <a:lstStyle/>
        <a:p>
          <a:endParaRPr lang="en-US" b="1"/>
        </a:p>
      </dgm:t>
    </dgm:pt>
    <dgm:pt modelId="{41B02D5C-F5D3-4643-9A4E-697674B8E473}">
      <dgm:prSet phldrT="[Text]"/>
      <dgm:spPr/>
      <dgm:t>
        <a:bodyPr/>
        <a:lstStyle/>
        <a:p>
          <a:r>
            <a:rPr lang="en-US" b="1" dirty="0" smtClean="0"/>
            <a:t>Clinical Practice Improvement Activities</a:t>
          </a:r>
          <a:endParaRPr lang="en-US" b="1" dirty="0"/>
        </a:p>
      </dgm:t>
    </dgm:pt>
    <dgm:pt modelId="{1F8FB172-B832-4E6E-9DEC-2CA38C40B67F}" type="parTrans" cxnId="{77CDC4DB-FB79-43C3-9DE6-D4723F07678A}">
      <dgm:prSet/>
      <dgm:spPr/>
      <dgm:t>
        <a:bodyPr/>
        <a:lstStyle/>
        <a:p>
          <a:endParaRPr lang="en-US" b="1"/>
        </a:p>
      </dgm:t>
    </dgm:pt>
    <dgm:pt modelId="{F3D15DB8-74D3-46FA-BA77-DE8EECCE9288}" type="sibTrans" cxnId="{77CDC4DB-FB79-43C3-9DE6-D4723F07678A}">
      <dgm:prSet/>
      <dgm:spPr/>
      <dgm:t>
        <a:bodyPr/>
        <a:lstStyle/>
        <a:p>
          <a:endParaRPr lang="en-US" b="1"/>
        </a:p>
      </dgm:t>
    </dgm:pt>
    <dgm:pt modelId="{F7CDFC9D-BE56-447A-95A6-26CC50609AE1}">
      <dgm:prSet phldrT="[Text]"/>
      <dgm:spPr/>
      <dgm:t>
        <a:bodyPr/>
        <a:lstStyle/>
        <a:p>
          <a:r>
            <a:rPr lang="en-US" b="1" dirty="0" smtClean="0"/>
            <a:t>Resource Use</a:t>
          </a:r>
          <a:endParaRPr lang="en-US" b="1" dirty="0"/>
        </a:p>
      </dgm:t>
    </dgm:pt>
    <dgm:pt modelId="{BCF64AB7-474A-41C6-9CAD-81C7CC288387}" type="parTrans" cxnId="{D8B83C46-DB2A-4D70-B867-6F61C2C6E9AC}">
      <dgm:prSet/>
      <dgm:spPr/>
      <dgm:t>
        <a:bodyPr/>
        <a:lstStyle/>
        <a:p>
          <a:endParaRPr lang="en-US" b="1"/>
        </a:p>
      </dgm:t>
    </dgm:pt>
    <dgm:pt modelId="{D8E93E8E-B9AC-4D11-B5E9-8E61A7E46AD3}" type="sibTrans" cxnId="{D8B83C46-DB2A-4D70-B867-6F61C2C6E9AC}">
      <dgm:prSet/>
      <dgm:spPr/>
      <dgm:t>
        <a:bodyPr/>
        <a:lstStyle/>
        <a:p>
          <a:endParaRPr lang="en-US" b="1"/>
        </a:p>
      </dgm:t>
    </dgm:pt>
    <dgm:pt modelId="{BC03D42C-BF27-4992-A70F-92F059B470A0}">
      <dgm:prSet phldrT="[Text]"/>
      <dgm:spPr/>
      <dgm:t>
        <a:bodyPr/>
        <a:lstStyle/>
        <a:p>
          <a:r>
            <a:rPr lang="en-US" b="1" dirty="0" smtClean="0"/>
            <a:t>Advancing Care Information</a:t>
          </a:r>
          <a:endParaRPr lang="en-US" b="1" dirty="0"/>
        </a:p>
      </dgm:t>
    </dgm:pt>
    <dgm:pt modelId="{0CBDCD55-87B1-44EB-89C6-4BD809BC43F8}" type="parTrans" cxnId="{39EDEE6B-03FA-4BD2-8C46-B4C6FE0766F0}">
      <dgm:prSet/>
      <dgm:spPr/>
      <dgm:t>
        <a:bodyPr/>
        <a:lstStyle/>
        <a:p>
          <a:endParaRPr lang="en-US" b="1"/>
        </a:p>
      </dgm:t>
    </dgm:pt>
    <dgm:pt modelId="{3050D1EE-22F8-48D0-A2F1-270EA31786E4}" type="sibTrans" cxnId="{39EDEE6B-03FA-4BD2-8C46-B4C6FE0766F0}">
      <dgm:prSet/>
      <dgm:spPr/>
      <dgm:t>
        <a:bodyPr/>
        <a:lstStyle/>
        <a:p>
          <a:endParaRPr lang="en-US" b="1"/>
        </a:p>
      </dgm:t>
    </dgm:pt>
    <dgm:pt modelId="{AE5E4AB8-D554-426F-B09F-F75087474C03}">
      <dgm:prSet phldrT="[Text]"/>
      <dgm:spPr/>
      <dgm:t>
        <a:bodyPr/>
        <a:lstStyle/>
        <a:p>
          <a:r>
            <a:rPr lang="en-US" b="1" dirty="0" smtClean="0"/>
            <a:t>Merit-Based Incentive Payment System</a:t>
          </a:r>
          <a:endParaRPr lang="en-US" b="1" dirty="0"/>
        </a:p>
      </dgm:t>
    </dgm:pt>
    <dgm:pt modelId="{A4B16486-40A8-4652-916B-9319F135A41E}" type="parTrans" cxnId="{6FF589BA-4CDD-4783-AAA9-CF4874F67889}">
      <dgm:prSet/>
      <dgm:spPr/>
      <dgm:t>
        <a:bodyPr/>
        <a:lstStyle/>
        <a:p>
          <a:endParaRPr lang="en-US" b="1"/>
        </a:p>
      </dgm:t>
    </dgm:pt>
    <dgm:pt modelId="{12DB6993-3077-458E-996D-D6383DC321EA}" type="sibTrans" cxnId="{6FF589BA-4CDD-4783-AAA9-CF4874F67889}">
      <dgm:prSet/>
      <dgm:spPr/>
      <dgm:t>
        <a:bodyPr/>
        <a:lstStyle/>
        <a:p>
          <a:endParaRPr lang="en-US" b="1"/>
        </a:p>
      </dgm:t>
    </dgm:pt>
    <dgm:pt modelId="{C87D7263-F2DF-44B5-B3F3-93CA8624C58E}" type="pres">
      <dgm:prSet presAssocID="{B00658CC-3879-4155-A1CC-72D5871D6BF3}" presName="Name0" presStyleCnt="0">
        <dgm:presLayoutVars>
          <dgm:chPref val="1"/>
          <dgm:dir/>
          <dgm:animOne val="branch"/>
          <dgm:animLvl val="lvl"/>
          <dgm:resizeHandles/>
        </dgm:presLayoutVars>
      </dgm:prSet>
      <dgm:spPr/>
    </dgm:pt>
    <dgm:pt modelId="{2B7E5806-0788-44FA-94A0-05189470C8F0}" type="pres">
      <dgm:prSet presAssocID="{AE5E4AB8-D554-426F-B09F-F75087474C03}" presName="vertOne" presStyleCnt="0"/>
      <dgm:spPr/>
    </dgm:pt>
    <dgm:pt modelId="{858528C8-8B7C-4CB2-A802-214CA38B473F}" type="pres">
      <dgm:prSet presAssocID="{AE5E4AB8-D554-426F-B09F-F75087474C03}" presName="txOne" presStyleLbl="node0" presStyleIdx="0" presStyleCnt="1">
        <dgm:presLayoutVars>
          <dgm:chPref val="3"/>
        </dgm:presLayoutVars>
      </dgm:prSet>
      <dgm:spPr/>
      <dgm:t>
        <a:bodyPr/>
        <a:lstStyle/>
        <a:p>
          <a:endParaRPr lang="en-US"/>
        </a:p>
      </dgm:t>
    </dgm:pt>
    <dgm:pt modelId="{2B5E93BD-904B-47AE-8348-8C55FC91ED64}" type="pres">
      <dgm:prSet presAssocID="{AE5E4AB8-D554-426F-B09F-F75087474C03}" presName="parTransOne" presStyleCnt="0"/>
      <dgm:spPr/>
    </dgm:pt>
    <dgm:pt modelId="{EF7F5228-DD3F-4EAD-BBA0-5A65AB6F1D9C}" type="pres">
      <dgm:prSet presAssocID="{AE5E4AB8-D554-426F-B09F-F75087474C03}" presName="horzOne" presStyleCnt="0"/>
      <dgm:spPr/>
    </dgm:pt>
    <dgm:pt modelId="{D793F204-2013-4760-B284-7D5ECEA4B4CF}" type="pres">
      <dgm:prSet presAssocID="{39FCC288-E6B7-4A33-ACD4-F6A6063B22C7}" presName="vertTwo" presStyleCnt="0"/>
      <dgm:spPr/>
    </dgm:pt>
    <dgm:pt modelId="{0EE32BBC-B714-4EE9-B471-6F7896A36620}" type="pres">
      <dgm:prSet presAssocID="{39FCC288-E6B7-4A33-ACD4-F6A6063B22C7}" presName="txTwo" presStyleLbl="node2" presStyleIdx="0" presStyleCnt="4">
        <dgm:presLayoutVars>
          <dgm:chPref val="3"/>
        </dgm:presLayoutVars>
      </dgm:prSet>
      <dgm:spPr/>
      <dgm:t>
        <a:bodyPr/>
        <a:lstStyle/>
        <a:p>
          <a:endParaRPr lang="en-US"/>
        </a:p>
      </dgm:t>
    </dgm:pt>
    <dgm:pt modelId="{014EF947-C5A8-4558-BAFF-DB51B32D7D40}" type="pres">
      <dgm:prSet presAssocID="{39FCC288-E6B7-4A33-ACD4-F6A6063B22C7}" presName="horzTwo" presStyleCnt="0"/>
      <dgm:spPr/>
    </dgm:pt>
    <dgm:pt modelId="{E821454C-256D-465C-966C-5ED74CB3D7A7}" type="pres">
      <dgm:prSet presAssocID="{C0FB4D94-6FE1-4E38-8781-4E88032EBB60}" presName="sibSpaceTwo" presStyleCnt="0"/>
      <dgm:spPr/>
    </dgm:pt>
    <dgm:pt modelId="{01739535-2950-40A0-AF26-7D4665A96EA9}" type="pres">
      <dgm:prSet presAssocID="{F7CDFC9D-BE56-447A-95A6-26CC50609AE1}" presName="vertTwo" presStyleCnt="0"/>
      <dgm:spPr/>
    </dgm:pt>
    <dgm:pt modelId="{8497AA8B-EA7E-480E-988A-BC6ECF6EC78F}" type="pres">
      <dgm:prSet presAssocID="{F7CDFC9D-BE56-447A-95A6-26CC50609AE1}" presName="txTwo" presStyleLbl="node2" presStyleIdx="1" presStyleCnt="4">
        <dgm:presLayoutVars>
          <dgm:chPref val="3"/>
        </dgm:presLayoutVars>
      </dgm:prSet>
      <dgm:spPr/>
      <dgm:t>
        <a:bodyPr/>
        <a:lstStyle/>
        <a:p>
          <a:endParaRPr lang="en-US"/>
        </a:p>
      </dgm:t>
    </dgm:pt>
    <dgm:pt modelId="{161876F5-430C-4E1C-8A00-324B96BACC8A}" type="pres">
      <dgm:prSet presAssocID="{F7CDFC9D-BE56-447A-95A6-26CC50609AE1}" presName="horzTwo" presStyleCnt="0"/>
      <dgm:spPr/>
    </dgm:pt>
    <dgm:pt modelId="{61C9D124-0708-46AF-A58D-F02EDE8B98BD}" type="pres">
      <dgm:prSet presAssocID="{D8E93E8E-B9AC-4D11-B5E9-8E61A7E46AD3}" presName="sibSpaceTwo" presStyleCnt="0"/>
      <dgm:spPr/>
    </dgm:pt>
    <dgm:pt modelId="{31CF2A5D-8A6C-4F4D-8AAB-4E6D440E33E3}" type="pres">
      <dgm:prSet presAssocID="{41B02D5C-F5D3-4643-9A4E-697674B8E473}" presName="vertTwo" presStyleCnt="0"/>
      <dgm:spPr/>
    </dgm:pt>
    <dgm:pt modelId="{1C4E169B-5BA3-4D63-9056-193502DB22F0}" type="pres">
      <dgm:prSet presAssocID="{41B02D5C-F5D3-4643-9A4E-697674B8E473}" presName="txTwo" presStyleLbl="node2" presStyleIdx="2" presStyleCnt="4">
        <dgm:presLayoutVars>
          <dgm:chPref val="3"/>
        </dgm:presLayoutVars>
      </dgm:prSet>
      <dgm:spPr/>
      <dgm:t>
        <a:bodyPr/>
        <a:lstStyle/>
        <a:p>
          <a:endParaRPr lang="en-US"/>
        </a:p>
      </dgm:t>
    </dgm:pt>
    <dgm:pt modelId="{0CB827E9-0369-49FD-8639-20AAB7E492C4}" type="pres">
      <dgm:prSet presAssocID="{41B02D5C-F5D3-4643-9A4E-697674B8E473}" presName="horzTwo" presStyleCnt="0"/>
      <dgm:spPr/>
    </dgm:pt>
    <dgm:pt modelId="{4EB6D0FA-080F-4892-BFF4-DCF5F67CC66F}" type="pres">
      <dgm:prSet presAssocID="{F3D15DB8-74D3-46FA-BA77-DE8EECCE9288}" presName="sibSpaceTwo" presStyleCnt="0"/>
      <dgm:spPr/>
    </dgm:pt>
    <dgm:pt modelId="{C8464BC1-3524-4B00-AE5A-379DC0A06105}" type="pres">
      <dgm:prSet presAssocID="{BC03D42C-BF27-4992-A70F-92F059B470A0}" presName="vertTwo" presStyleCnt="0"/>
      <dgm:spPr/>
    </dgm:pt>
    <dgm:pt modelId="{D0940575-D70D-45A2-9450-120B9C1974DA}" type="pres">
      <dgm:prSet presAssocID="{BC03D42C-BF27-4992-A70F-92F059B470A0}" presName="txTwo" presStyleLbl="node2" presStyleIdx="3" presStyleCnt="4">
        <dgm:presLayoutVars>
          <dgm:chPref val="3"/>
        </dgm:presLayoutVars>
      </dgm:prSet>
      <dgm:spPr/>
      <dgm:t>
        <a:bodyPr/>
        <a:lstStyle/>
        <a:p>
          <a:endParaRPr lang="en-US"/>
        </a:p>
      </dgm:t>
    </dgm:pt>
    <dgm:pt modelId="{915A5038-AB16-430A-AD29-D0A37F24F55B}" type="pres">
      <dgm:prSet presAssocID="{BC03D42C-BF27-4992-A70F-92F059B470A0}" presName="horzTwo" presStyleCnt="0"/>
      <dgm:spPr/>
    </dgm:pt>
  </dgm:ptLst>
  <dgm:cxnLst>
    <dgm:cxn modelId="{6FF589BA-4CDD-4783-AAA9-CF4874F67889}" srcId="{B00658CC-3879-4155-A1CC-72D5871D6BF3}" destId="{AE5E4AB8-D554-426F-B09F-F75087474C03}" srcOrd="0" destOrd="0" parTransId="{A4B16486-40A8-4652-916B-9319F135A41E}" sibTransId="{12DB6993-3077-458E-996D-D6383DC321EA}"/>
    <dgm:cxn modelId="{98829D1F-2FC3-4C69-95B1-71B11B2B2F1C}" type="presOf" srcId="{41B02D5C-F5D3-4643-9A4E-697674B8E473}" destId="{1C4E169B-5BA3-4D63-9056-193502DB22F0}" srcOrd="0" destOrd="0" presId="urn:microsoft.com/office/officeart/2005/8/layout/hierarchy4"/>
    <dgm:cxn modelId="{B6A957EC-4029-478F-BDB0-67B1F2330C4D}" type="presOf" srcId="{B00658CC-3879-4155-A1CC-72D5871D6BF3}" destId="{C87D7263-F2DF-44B5-B3F3-93CA8624C58E}" srcOrd="0" destOrd="0" presId="urn:microsoft.com/office/officeart/2005/8/layout/hierarchy4"/>
    <dgm:cxn modelId="{FA83B4D9-1915-4647-BAC4-A606EB7AE60E}" srcId="{AE5E4AB8-D554-426F-B09F-F75087474C03}" destId="{39FCC288-E6B7-4A33-ACD4-F6A6063B22C7}" srcOrd="0" destOrd="0" parTransId="{FDF7AC4E-A84C-45F2-BC9C-744FF47E2E2E}" sibTransId="{C0FB4D94-6FE1-4E38-8781-4E88032EBB60}"/>
    <dgm:cxn modelId="{8B2F9D88-4C1A-4D4B-94C8-DE2DD81863BE}" type="presOf" srcId="{39FCC288-E6B7-4A33-ACD4-F6A6063B22C7}" destId="{0EE32BBC-B714-4EE9-B471-6F7896A36620}" srcOrd="0" destOrd="0" presId="urn:microsoft.com/office/officeart/2005/8/layout/hierarchy4"/>
    <dgm:cxn modelId="{E1DD457F-7371-4F28-86D8-38B1B619E349}" type="presOf" srcId="{AE5E4AB8-D554-426F-B09F-F75087474C03}" destId="{858528C8-8B7C-4CB2-A802-214CA38B473F}" srcOrd="0" destOrd="0" presId="urn:microsoft.com/office/officeart/2005/8/layout/hierarchy4"/>
    <dgm:cxn modelId="{B986FC68-CD7A-40AF-A615-40044C679E61}" type="presOf" srcId="{BC03D42C-BF27-4992-A70F-92F059B470A0}" destId="{D0940575-D70D-45A2-9450-120B9C1974DA}" srcOrd="0" destOrd="0" presId="urn:microsoft.com/office/officeart/2005/8/layout/hierarchy4"/>
    <dgm:cxn modelId="{D8B83C46-DB2A-4D70-B867-6F61C2C6E9AC}" srcId="{AE5E4AB8-D554-426F-B09F-F75087474C03}" destId="{F7CDFC9D-BE56-447A-95A6-26CC50609AE1}" srcOrd="1" destOrd="0" parTransId="{BCF64AB7-474A-41C6-9CAD-81C7CC288387}" sibTransId="{D8E93E8E-B9AC-4D11-B5E9-8E61A7E46AD3}"/>
    <dgm:cxn modelId="{39EDEE6B-03FA-4BD2-8C46-B4C6FE0766F0}" srcId="{AE5E4AB8-D554-426F-B09F-F75087474C03}" destId="{BC03D42C-BF27-4992-A70F-92F059B470A0}" srcOrd="3" destOrd="0" parTransId="{0CBDCD55-87B1-44EB-89C6-4BD809BC43F8}" sibTransId="{3050D1EE-22F8-48D0-A2F1-270EA31786E4}"/>
    <dgm:cxn modelId="{77CDC4DB-FB79-43C3-9DE6-D4723F07678A}" srcId="{AE5E4AB8-D554-426F-B09F-F75087474C03}" destId="{41B02D5C-F5D3-4643-9A4E-697674B8E473}" srcOrd="2" destOrd="0" parTransId="{1F8FB172-B832-4E6E-9DEC-2CA38C40B67F}" sibTransId="{F3D15DB8-74D3-46FA-BA77-DE8EECCE9288}"/>
    <dgm:cxn modelId="{8B2B03D4-C005-41AB-825F-454E57453865}" type="presOf" srcId="{F7CDFC9D-BE56-447A-95A6-26CC50609AE1}" destId="{8497AA8B-EA7E-480E-988A-BC6ECF6EC78F}" srcOrd="0" destOrd="0" presId="urn:microsoft.com/office/officeart/2005/8/layout/hierarchy4"/>
    <dgm:cxn modelId="{0F503264-1792-4388-92A4-3FF37B87C456}" type="presParOf" srcId="{C87D7263-F2DF-44B5-B3F3-93CA8624C58E}" destId="{2B7E5806-0788-44FA-94A0-05189470C8F0}" srcOrd="0" destOrd="0" presId="urn:microsoft.com/office/officeart/2005/8/layout/hierarchy4"/>
    <dgm:cxn modelId="{ACF23596-BC4A-4831-9AF6-A45DBA1C3B25}" type="presParOf" srcId="{2B7E5806-0788-44FA-94A0-05189470C8F0}" destId="{858528C8-8B7C-4CB2-A802-214CA38B473F}" srcOrd="0" destOrd="0" presId="urn:microsoft.com/office/officeart/2005/8/layout/hierarchy4"/>
    <dgm:cxn modelId="{80F52D6B-7AD0-45DD-B3EC-7E061E164E03}" type="presParOf" srcId="{2B7E5806-0788-44FA-94A0-05189470C8F0}" destId="{2B5E93BD-904B-47AE-8348-8C55FC91ED64}" srcOrd="1" destOrd="0" presId="urn:microsoft.com/office/officeart/2005/8/layout/hierarchy4"/>
    <dgm:cxn modelId="{EAB7C861-8990-490A-A3D7-0F6ACDB2D8C3}" type="presParOf" srcId="{2B7E5806-0788-44FA-94A0-05189470C8F0}" destId="{EF7F5228-DD3F-4EAD-BBA0-5A65AB6F1D9C}" srcOrd="2" destOrd="0" presId="urn:microsoft.com/office/officeart/2005/8/layout/hierarchy4"/>
    <dgm:cxn modelId="{42A6BC20-A11B-4FB2-A197-CC4A811EC03B}" type="presParOf" srcId="{EF7F5228-DD3F-4EAD-BBA0-5A65AB6F1D9C}" destId="{D793F204-2013-4760-B284-7D5ECEA4B4CF}" srcOrd="0" destOrd="0" presId="urn:microsoft.com/office/officeart/2005/8/layout/hierarchy4"/>
    <dgm:cxn modelId="{EC093661-5985-4366-B31F-2246E1FC70C1}" type="presParOf" srcId="{D793F204-2013-4760-B284-7D5ECEA4B4CF}" destId="{0EE32BBC-B714-4EE9-B471-6F7896A36620}" srcOrd="0" destOrd="0" presId="urn:microsoft.com/office/officeart/2005/8/layout/hierarchy4"/>
    <dgm:cxn modelId="{74DC25C3-5048-4BDE-AF7C-DAB02AC03C0A}" type="presParOf" srcId="{D793F204-2013-4760-B284-7D5ECEA4B4CF}" destId="{014EF947-C5A8-4558-BAFF-DB51B32D7D40}" srcOrd="1" destOrd="0" presId="urn:microsoft.com/office/officeart/2005/8/layout/hierarchy4"/>
    <dgm:cxn modelId="{3E62F3DF-2596-408D-A430-477F39C83CFC}" type="presParOf" srcId="{EF7F5228-DD3F-4EAD-BBA0-5A65AB6F1D9C}" destId="{E821454C-256D-465C-966C-5ED74CB3D7A7}" srcOrd="1" destOrd="0" presId="urn:microsoft.com/office/officeart/2005/8/layout/hierarchy4"/>
    <dgm:cxn modelId="{352A8B28-C5DC-4000-AF49-3EF2D1E8CEB7}" type="presParOf" srcId="{EF7F5228-DD3F-4EAD-BBA0-5A65AB6F1D9C}" destId="{01739535-2950-40A0-AF26-7D4665A96EA9}" srcOrd="2" destOrd="0" presId="urn:microsoft.com/office/officeart/2005/8/layout/hierarchy4"/>
    <dgm:cxn modelId="{D96BE9B7-3567-4193-A91D-F565BE637825}" type="presParOf" srcId="{01739535-2950-40A0-AF26-7D4665A96EA9}" destId="{8497AA8B-EA7E-480E-988A-BC6ECF6EC78F}" srcOrd="0" destOrd="0" presId="urn:microsoft.com/office/officeart/2005/8/layout/hierarchy4"/>
    <dgm:cxn modelId="{8FDCA432-F963-4291-9398-73A8066498D5}" type="presParOf" srcId="{01739535-2950-40A0-AF26-7D4665A96EA9}" destId="{161876F5-430C-4E1C-8A00-324B96BACC8A}" srcOrd="1" destOrd="0" presId="urn:microsoft.com/office/officeart/2005/8/layout/hierarchy4"/>
    <dgm:cxn modelId="{ED99AE09-97E6-4774-A703-115A8F565683}" type="presParOf" srcId="{EF7F5228-DD3F-4EAD-BBA0-5A65AB6F1D9C}" destId="{61C9D124-0708-46AF-A58D-F02EDE8B98BD}" srcOrd="3" destOrd="0" presId="urn:microsoft.com/office/officeart/2005/8/layout/hierarchy4"/>
    <dgm:cxn modelId="{83DFEF52-AAC0-4096-AD7C-8A00B473A698}" type="presParOf" srcId="{EF7F5228-DD3F-4EAD-BBA0-5A65AB6F1D9C}" destId="{31CF2A5D-8A6C-4F4D-8AAB-4E6D440E33E3}" srcOrd="4" destOrd="0" presId="urn:microsoft.com/office/officeart/2005/8/layout/hierarchy4"/>
    <dgm:cxn modelId="{9624DFBE-899B-43D7-89C6-72301F7E096D}" type="presParOf" srcId="{31CF2A5D-8A6C-4F4D-8AAB-4E6D440E33E3}" destId="{1C4E169B-5BA3-4D63-9056-193502DB22F0}" srcOrd="0" destOrd="0" presId="urn:microsoft.com/office/officeart/2005/8/layout/hierarchy4"/>
    <dgm:cxn modelId="{EFDB4D55-83EE-4A86-AB84-F3362264E46F}" type="presParOf" srcId="{31CF2A5D-8A6C-4F4D-8AAB-4E6D440E33E3}" destId="{0CB827E9-0369-49FD-8639-20AAB7E492C4}" srcOrd="1" destOrd="0" presId="urn:microsoft.com/office/officeart/2005/8/layout/hierarchy4"/>
    <dgm:cxn modelId="{A8280B73-4C98-4AA0-8E6C-01931CD55E6A}" type="presParOf" srcId="{EF7F5228-DD3F-4EAD-BBA0-5A65AB6F1D9C}" destId="{4EB6D0FA-080F-4892-BFF4-DCF5F67CC66F}" srcOrd="5" destOrd="0" presId="urn:microsoft.com/office/officeart/2005/8/layout/hierarchy4"/>
    <dgm:cxn modelId="{C50EE7A7-844F-499F-B636-717ACE6C5E03}" type="presParOf" srcId="{EF7F5228-DD3F-4EAD-BBA0-5A65AB6F1D9C}" destId="{C8464BC1-3524-4B00-AE5A-379DC0A06105}" srcOrd="6" destOrd="0" presId="urn:microsoft.com/office/officeart/2005/8/layout/hierarchy4"/>
    <dgm:cxn modelId="{5C8C4843-A530-4E2A-9F23-E1A5ECB6F77B}" type="presParOf" srcId="{C8464BC1-3524-4B00-AE5A-379DC0A06105}" destId="{D0940575-D70D-45A2-9450-120B9C1974DA}" srcOrd="0" destOrd="0" presId="urn:microsoft.com/office/officeart/2005/8/layout/hierarchy4"/>
    <dgm:cxn modelId="{12E62EE1-E98C-43D8-8CA3-D0AED9CF3E91}" type="presParOf" srcId="{C8464BC1-3524-4B00-AE5A-379DC0A06105}" destId="{915A5038-AB16-430A-AD29-D0A37F24F55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0658CC-3879-4155-A1CC-72D5871D6BF3}" type="doc">
      <dgm:prSet loTypeId="urn:microsoft.com/office/officeart/2005/8/layout/hierarchy4" loCatId="hierarchy" qsTypeId="urn:microsoft.com/office/officeart/2005/8/quickstyle/simple1" qsCatId="simple" csTypeId="urn:microsoft.com/office/officeart/2005/8/colors/colorful2" csCatId="colorful" phldr="1"/>
      <dgm:spPr/>
    </dgm:pt>
    <dgm:pt modelId="{39FCC288-E6B7-4A33-ACD4-F6A6063B22C7}">
      <dgm:prSet phldrT="[Text]"/>
      <dgm:spPr>
        <a:solidFill>
          <a:schemeClr val="accent3"/>
        </a:solidFill>
      </dgm:spPr>
      <dgm:t>
        <a:bodyPr/>
        <a:lstStyle/>
        <a:p>
          <a:r>
            <a:rPr lang="en-US" b="1" dirty="0" smtClean="0"/>
            <a:t>Quality Measures</a:t>
          </a:r>
          <a:endParaRPr lang="en-US" b="1" dirty="0"/>
        </a:p>
      </dgm:t>
    </dgm:pt>
    <dgm:pt modelId="{FDF7AC4E-A84C-45F2-BC9C-744FF47E2E2E}" type="parTrans" cxnId="{FA83B4D9-1915-4647-BAC4-A606EB7AE60E}">
      <dgm:prSet/>
      <dgm:spPr/>
      <dgm:t>
        <a:bodyPr/>
        <a:lstStyle/>
        <a:p>
          <a:endParaRPr lang="en-US" b="1"/>
        </a:p>
      </dgm:t>
    </dgm:pt>
    <dgm:pt modelId="{C0FB4D94-6FE1-4E38-8781-4E88032EBB60}" type="sibTrans" cxnId="{FA83B4D9-1915-4647-BAC4-A606EB7AE60E}">
      <dgm:prSet/>
      <dgm:spPr/>
      <dgm:t>
        <a:bodyPr/>
        <a:lstStyle/>
        <a:p>
          <a:endParaRPr lang="en-US" b="1"/>
        </a:p>
      </dgm:t>
    </dgm:pt>
    <dgm:pt modelId="{41B02D5C-F5D3-4643-9A4E-697674B8E473}">
      <dgm:prSet phldrT="[Text]"/>
      <dgm:spPr/>
      <dgm:t>
        <a:bodyPr/>
        <a:lstStyle/>
        <a:p>
          <a:r>
            <a:rPr lang="en-US" b="1" dirty="0" smtClean="0"/>
            <a:t>Clinical Practice Improvement Activities</a:t>
          </a:r>
          <a:endParaRPr lang="en-US" b="1" dirty="0"/>
        </a:p>
      </dgm:t>
    </dgm:pt>
    <dgm:pt modelId="{1F8FB172-B832-4E6E-9DEC-2CA38C40B67F}" type="parTrans" cxnId="{77CDC4DB-FB79-43C3-9DE6-D4723F07678A}">
      <dgm:prSet/>
      <dgm:spPr/>
      <dgm:t>
        <a:bodyPr/>
        <a:lstStyle/>
        <a:p>
          <a:endParaRPr lang="en-US" b="1"/>
        </a:p>
      </dgm:t>
    </dgm:pt>
    <dgm:pt modelId="{F3D15DB8-74D3-46FA-BA77-DE8EECCE9288}" type="sibTrans" cxnId="{77CDC4DB-FB79-43C3-9DE6-D4723F07678A}">
      <dgm:prSet/>
      <dgm:spPr/>
      <dgm:t>
        <a:bodyPr/>
        <a:lstStyle/>
        <a:p>
          <a:endParaRPr lang="en-US" b="1"/>
        </a:p>
      </dgm:t>
    </dgm:pt>
    <dgm:pt modelId="{F7CDFC9D-BE56-447A-95A6-26CC50609AE1}">
      <dgm:prSet phldrT="[Text]"/>
      <dgm:spPr>
        <a:solidFill>
          <a:schemeClr val="accent2"/>
        </a:solidFill>
      </dgm:spPr>
      <dgm:t>
        <a:bodyPr/>
        <a:lstStyle/>
        <a:p>
          <a:r>
            <a:rPr lang="en-US" b="1" dirty="0" smtClean="0"/>
            <a:t>Resource Use</a:t>
          </a:r>
          <a:endParaRPr lang="en-US" b="1" dirty="0"/>
        </a:p>
      </dgm:t>
    </dgm:pt>
    <dgm:pt modelId="{BCF64AB7-474A-41C6-9CAD-81C7CC288387}" type="parTrans" cxnId="{D8B83C46-DB2A-4D70-B867-6F61C2C6E9AC}">
      <dgm:prSet/>
      <dgm:spPr/>
      <dgm:t>
        <a:bodyPr/>
        <a:lstStyle/>
        <a:p>
          <a:endParaRPr lang="en-US" b="1"/>
        </a:p>
      </dgm:t>
    </dgm:pt>
    <dgm:pt modelId="{D8E93E8E-B9AC-4D11-B5E9-8E61A7E46AD3}" type="sibTrans" cxnId="{D8B83C46-DB2A-4D70-B867-6F61C2C6E9AC}">
      <dgm:prSet/>
      <dgm:spPr/>
      <dgm:t>
        <a:bodyPr/>
        <a:lstStyle/>
        <a:p>
          <a:endParaRPr lang="en-US" b="1"/>
        </a:p>
      </dgm:t>
    </dgm:pt>
    <dgm:pt modelId="{BC03D42C-BF27-4992-A70F-92F059B470A0}">
      <dgm:prSet phldrT="[Text]"/>
      <dgm:spPr/>
      <dgm:t>
        <a:bodyPr/>
        <a:lstStyle/>
        <a:p>
          <a:r>
            <a:rPr lang="en-US" b="1" dirty="0" smtClean="0"/>
            <a:t>Advancing Care Information</a:t>
          </a:r>
          <a:endParaRPr lang="en-US" b="1" dirty="0"/>
        </a:p>
      </dgm:t>
    </dgm:pt>
    <dgm:pt modelId="{0CBDCD55-87B1-44EB-89C6-4BD809BC43F8}" type="parTrans" cxnId="{39EDEE6B-03FA-4BD2-8C46-B4C6FE0766F0}">
      <dgm:prSet/>
      <dgm:spPr/>
      <dgm:t>
        <a:bodyPr/>
        <a:lstStyle/>
        <a:p>
          <a:endParaRPr lang="en-US" b="1"/>
        </a:p>
      </dgm:t>
    </dgm:pt>
    <dgm:pt modelId="{3050D1EE-22F8-48D0-A2F1-270EA31786E4}" type="sibTrans" cxnId="{39EDEE6B-03FA-4BD2-8C46-B4C6FE0766F0}">
      <dgm:prSet/>
      <dgm:spPr/>
      <dgm:t>
        <a:bodyPr/>
        <a:lstStyle/>
        <a:p>
          <a:endParaRPr lang="en-US" b="1"/>
        </a:p>
      </dgm:t>
    </dgm:pt>
    <dgm:pt modelId="{AE5E4AB8-D554-426F-B09F-F75087474C03}">
      <dgm:prSet phldrT="[Text]"/>
      <dgm:spPr/>
      <dgm:t>
        <a:bodyPr/>
        <a:lstStyle/>
        <a:p>
          <a:r>
            <a:rPr lang="en-US" b="1" dirty="0" smtClean="0"/>
            <a:t>Merit-Based Incentive Payment System</a:t>
          </a:r>
          <a:endParaRPr lang="en-US" b="1" dirty="0"/>
        </a:p>
      </dgm:t>
    </dgm:pt>
    <dgm:pt modelId="{A4B16486-40A8-4652-916B-9319F135A41E}" type="parTrans" cxnId="{6FF589BA-4CDD-4783-AAA9-CF4874F67889}">
      <dgm:prSet/>
      <dgm:spPr/>
      <dgm:t>
        <a:bodyPr/>
        <a:lstStyle/>
        <a:p>
          <a:endParaRPr lang="en-US" b="1"/>
        </a:p>
      </dgm:t>
    </dgm:pt>
    <dgm:pt modelId="{12DB6993-3077-458E-996D-D6383DC321EA}" type="sibTrans" cxnId="{6FF589BA-4CDD-4783-AAA9-CF4874F67889}">
      <dgm:prSet/>
      <dgm:spPr/>
      <dgm:t>
        <a:bodyPr/>
        <a:lstStyle/>
        <a:p>
          <a:endParaRPr lang="en-US" b="1"/>
        </a:p>
      </dgm:t>
    </dgm:pt>
    <dgm:pt modelId="{C87D7263-F2DF-44B5-B3F3-93CA8624C58E}" type="pres">
      <dgm:prSet presAssocID="{B00658CC-3879-4155-A1CC-72D5871D6BF3}" presName="Name0" presStyleCnt="0">
        <dgm:presLayoutVars>
          <dgm:chPref val="1"/>
          <dgm:dir/>
          <dgm:animOne val="branch"/>
          <dgm:animLvl val="lvl"/>
          <dgm:resizeHandles/>
        </dgm:presLayoutVars>
      </dgm:prSet>
      <dgm:spPr/>
    </dgm:pt>
    <dgm:pt modelId="{2B7E5806-0788-44FA-94A0-05189470C8F0}" type="pres">
      <dgm:prSet presAssocID="{AE5E4AB8-D554-426F-B09F-F75087474C03}" presName="vertOne" presStyleCnt="0"/>
      <dgm:spPr/>
    </dgm:pt>
    <dgm:pt modelId="{858528C8-8B7C-4CB2-A802-214CA38B473F}" type="pres">
      <dgm:prSet presAssocID="{AE5E4AB8-D554-426F-B09F-F75087474C03}" presName="txOne" presStyleLbl="node0" presStyleIdx="0" presStyleCnt="1">
        <dgm:presLayoutVars>
          <dgm:chPref val="3"/>
        </dgm:presLayoutVars>
      </dgm:prSet>
      <dgm:spPr/>
      <dgm:t>
        <a:bodyPr/>
        <a:lstStyle/>
        <a:p>
          <a:endParaRPr lang="en-US"/>
        </a:p>
      </dgm:t>
    </dgm:pt>
    <dgm:pt modelId="{2B5E93BD-904B-47AE-8348-8C55FC91ED64}" type="pres">
      <dgm:prSet presAssocID="{AE5E4AB8-D554-426F-B09F-F75087474C03}" presName="parTransOne" presStyleCnt="0"/>
      <dgm:spPr/>
    </dgm:pt>
    <dgm:pt modelId="{EF7F5228-DD3F-4EAD-BBA0-5A65AB6F1D9C}" type="pres">
      <dgm:prSet presAssocID="{AE5E4AB8-D554-426F-B09F-F75087474C03}" presName="horzOne" presStyleCnt="0"/>
      <dgm:spPr/>
    </dgm:pt>
    <dgm:pt modelId="{D793F204-2013-4760-B284-7D5ECEA4B4CF}" type="pres">
      <dgm:prSet presAssocID="{39FCC288-E6B7-4A33-ACD4-F6A6063B22C7}" presName="vertTwo" presStyleCnt="0"/>
      <dgm:spPr/>
    </dgm:pt>
    <dgm:pt modelId="{0EE32BBC-B714-4EE9-B471-6F7896A36620}" type="pres">
      <dgm:prSet presAssocID="{39FCC288-E6B7-4A33-ACD4-F6A6063B22C7}" presName="txTwo" presStyleLbl="node2" presStyleIdx="0" presStyleCnt="4">
        <dgm:presLayoutVars>
          <dgm:chPref val="3"/>
        </dgm:presLayoutVars>
      </dgm:prSet>
      <dgm:spPr/>
      <dgm:t>
        <a:bodyPr/>
        <a:lstStyle/>
        <a:p>
          <a:endParaRPr lang="en-US"/>
        </a:p>
      </dgm:t>
    </dgm:pt>
    <dgm:pt modelId="{014EF947-C5A8-4558-BAFF-DB51B32D7D40}" type="pres">
      <dgm:prSet presAssocID="{39FCC288-E6B7-4A33-ACD4-F6A6063B22C7}" presName="horzTwo" presStyleCnt="0"/>
      <dgm:spPr/>
    </dgm:pt>
    <dgm:pt modelId="{E821454C-256D-465C-966C-5ED74CB3D7A7}" type="pres">
      <dgm:prSet presAssocID="{C0FB4D94-6FE1-4E38-8781-4E88032EBB60}" presName="sibSpaceTwo" presStyleCnt="0"/>
      <dgm:spPr/>
    </dgm:pt>
    <dgm:pt modelId="{01739535-2950-40A0-AF26-7D4665A96EA9}" type="pres">
      <dgm:prSet presAssocID="{F7CDFC9D-BE56-447A-95A6-26CC50609AE1}" presName="vertTwo" presStyleCnt="0"/>
      <dgm:spPr/>
    </dgm:pt>
    <dgm:pt modelId="{8497AA8B-EA7E-480E-988A-BC6ECF6EC78F}" type="pres">
      <dgm:prSet presAssocID="{F7CDFC9D-BE56-447A-95A6-26CC50609AE1}" presName="txTwo" presStyleLbl="node2" presStyleIdx="1" presStyleCnt="4">
        <dgm:presLayoutVars>
          <dgm:chPref val="3"/>
        </dgm:presLayoutVars>
      </dgm:prSet>
      <dgm:spPr/>
      <dgm:t>
        <a:bodyPr/>
        <a:lstStyle/>
        <a:p>
          <a:endParaRPr lang="en-US"/>
        </a:p>
      </dgm:t>
    </dgm:pt>
    <dgm:pt modelId="{161876F5-430C-4E1C-8A00-324B96BACC8A}" type="pres">
      <dgm:prSet presAssocID="{F7CDFC9D-BE56-447A-95A6-26CC50609AE1}" presName="horzTwo" presStyleCnt="0"/>
      <dgm:spPr/>
    </dgm:pt>
    <dgm:pt modelId="{61C9D124-0708-46AF-A58D-F02EDE8B98BD}" type="pres">
      <dgm:prSet presAssocID="{D8E93E8E-B9AC-4D11-B5E9-8E61A7E46AD3}" presName="sibSpaceTwo" presStyleCnt="0"/>
      <dgm:spPr/>
    </dgm:pt>
    <dgm:pt modelId="{31CF2A5D-8A6C-4F4D-8AAB-4E6D440E33E3}" type="pres">
      <dgm:prSet presAssocID="{41B02D5C-F5D3-4643-9A4E-697674B8E473}" presName="vertTwo" presStyleCnt="0"/>
      <dgm:spPr/>
    </dgm:pt>
    <dgm:pt modelId="{1C4E169B-5BA3-4D63-9056-193502DB22F0}" type="pres">
      <dgm:prSet presAssocID="{41B02D5C-F5D3-4643-9A4E-697674B8E473}" presName="txTwo" presStyleLbl="node2" presStyleIdx="2" presStyleCnt="4">
        <dgm:presLayoutVars>
          <dgm:chPref val="3"/>
        </dgm:presLayoutVars>
      </dgm:prSet>
      <dgm:spPr/>
      <dgm:t>
        <a:bodyPr/>
        <a:lstStyle/>
        <a:p>
          <a:endParaRPr lang="en-US"/>
        </a:p>
      </dgm:t>
    </dgm:pt>
    <dgm:pt modelId="{0CB827E9-0369-49FD-8639-20AAB7E492C4}" type="pres">
      <dgm:prSet presAssocID="{41B02D5C-F5D3-4643-9A4E-697674B8E473}" presName="horzTwo" presStyleCnt="0"/>
      <dgm:spPr/>
    </dgm:pt>
    <dgm:pt modelId="{4EB6D0FA-080F-4892-BFF4-DCF5F67CC66F}" type="pres">
      <dgm:prSet presAssocID="{F3D15DB8-74D3-46FA-BA77-DE8EECCE9288}" presName="sibSpaceTwo" presStyleCnt="0"/>
      <dgm:spPr/>
    </dgm:pt>
    <dgm:pt modelId="{C8464BC1-3524-4B00-AE5A-379DC0A06105}" type="pres">
      <dgm:prSet presAssocID="{BC03D42C-BF27-4992-A70F-92F059B470A0}" presName="vertTwo" presStyleCnt="0"/>
      <dgm:spPr/>
    </dgm:pt>
    <dgm:pt modelId="{D0940575-D70D-45A2-9450-120B9C1974DA}" type="pres">
      <dgm:prSet presAssocID="{BC03D42C-BF27-4992-A70F-92F059B470A0}" presName="txTwo" presStyleLbl="node2" presStyleIdx="3" presStyleCnt="4">
        <dgm:presLayoutVars>
          <dgm:chPref val="3"/>
        </dgm:presLayoutVars>
      </dgm:prSet>
      <dgm:spPr/>
      <dgm:t>
        <a:bodyPr/>
        <a:lstStyle/>
        <a:p>
          <a:endParaRPr lang="en-US"/>
        </a:p>
      </dgm:t>
    </dgm:pt>
    <dgm:pt modelId="{915A5038-AB16-430A-AD29-D0A37F24F55B}" type="pres">
      <dgm:prSet presAssocID="{BC03D42C-BF27-4992-A70F-92F059B470A0}" presName="horzTwo" presStyleCnt="0"/>
      <dgm:spPr/>
    </dgm:pt>
  </dgm:ptLst>
  <dgm:cxnLst>
    <dgm:cxn modelId="{3973CEC2-7C92-4F51-8AF8-AF869DBBE461}" type="presOf" srcId="{41B02D5C-F5D3-4643-9A4E-697674B8E473}" destId="{1C4E169B-5BA3-4D63-9056-193502DB22F0}" srcOrd="0" destOrd="0" presId="urn:microsoft.com/office/officeart/2005/8/layout/hierarchy4"/>
    <dgm:cxn modelId="{1E18D915-B05E-412D-9B8F-F6BCAC87AC98}" type="presOf" srcId="{BC03D42C-BF27-4992-A70F-92F059B470A0}" destId="{D0940575-D70D-45A2-9450-120B9C1974DA}" srcOrd="0" destOrd="0" presId="urn:microsoft.com/office/officeart/2005/8/layout/hierarchy4"/>
    <dgm:cxn modelId="{6FF589BA-4CDD-4783-AAA9-CF4874F67889}" srcId="{B00658CC-3879-4155-A1CC-72D5871D6BF3}" destId="{AE5E4AB8-D554-426F-B09F-F75087474C03}" srcOrd="0" destOrd="0" parTransId="{A4B16486-40A8-4652-916B-9319F135A41E}" sibTransId="{12DB6993-3077-458E-996D-D6383DC321EA}"/>
    <dgm:cxn modelId="{ED758E2F-2124-4F39-A127-B66F0137800C}" type="presOf" srcId="{39FCC288-E6B7-4A33-ACD4-F6A6063B22C7}" destId="{0EE32BBC-B714-4EE9-B471-6F7896A36620}" srcOrd="0" destOrd="0" presId="urn:microsoft.com/office/officeart/2005/8/layout/hierarchy4"/>
    <dgm:cxn modelId="{FA83B4D9-1915-4647-BAC4-A606EB7AE60E}" srcId="{AE5E4AB8-D554-426F-B09F-F75087474C03}" destId="{39FCC288-E6B7-4A33-ACD4-F6A6063B22C7}" srcOrd="0" destOrd="0" parTransId="{FDF7AC4E-A84C-45F2-BC9C-744FF47E2E2E}" sibTransId="{C0FB4D94-6FE1-4E38-8781-4E88032EBB60}"/>
    <dgm:cxn modelId="{0CAC4E65-03DF-484E-9F4C-89BB1673F67A}" type="presOf" srcId="{F7CDFC9D-BE56-447A-95A6-26CC50609AE1}" destId="{8497AA8B-EA7E-480E-988A-BC6ECF6EC78F}" srcOrd="0" destOrd="0" presId="urn:microsoft.com/office/officeart/2005/8/layout/hierarchy4"/>
    <dgm:cxn modelId="{C956B05A-67FD-4323-8763-067790D256BC}" type="presOf" srcId="{AE5E4AB8-D554-426F-B09F-F75087474C03}" destId="{858528C8-8B7C-4CB2-A802-214CA38B473F}" srcOrd="0" destOrd="0" presId="urn:microsoft.com/office/officeart/2005/8/layout/hierarchy4"/>
    <dgm:cxn modelId="{5C639F7D-8D97-472F-8AB9-15F1BB8511FB}" type="presOf" srcId="{B00658CC-3879-4155-A1CC-72D5871D6BF3}" destId="{C87D7263-F2DF-44B5-B3F3-93CA8624C58E}" srcOrd="0" destOrd="0" presId="urn:microsoft.com/office/officeart/2005/8/layout/hierarchy4"/>
    <dgm:cxn modelId="{D8B83C46-DB2A-4D70-B867-6F61C2C6E9AC}" srcId="{AE5E4AB8-D554-426F-B09F-F75087474C03}" destId="{F7CDFC9D-BE56-447A-95A6-26CC50609AE1}" srcOrd="1" destOrd="0" parTransId="{BCF64AB7-474A-41C6-9CAD-81C7CC288387}" sibTransId="{D8E93E8E-B9AC-4D11-B5E9-8E61A7E46AD3}"/>
    <dgm:cxn modelId="{39EDEE6B-03FA-4BD2-8C46-B4C6FE0766F0}" srcId="{AE5E4AB8-D554-426F-B09F-F75087474C03}" destId="{BC03D42C-BF27-4992-A70F-92F059B470A0}" srcOrd="3" destOrd="0" parTransId="{0CBDCD55-87B1-44EB-89C6-4BD809BC43F8}" sibTransId="{3050D1EE-22F8-48D0-A2F1-270EA31786E4}"/>
    <dgm:cxn modelId="{77CDC4DB-FB79-43C3-9DE6-D4723F07678A}" srcId="{AE5E4AB8-D554-426F-B09F-F75087474C03}" destId="{41B02D5C-F5D3-4643-9A4E-697674B8E473}" srcOrd="2" destOrd="0" parTransId="{1F8FB172-B832-4E6E-9DEC-2CA38C40B67F}" sibTransId="{F3D15DB8-74D3-46FA-BA77-DE8EECCE9288}"/>
    <dgm:cxn modelId="{74D842EA-29CD-4BF8-83E9-9F1BF083AAE1}" type="presParOf" srcId="{C87D7263-F2DF-44B5-B3F3-93CA8624C58E}" destId="{2B7E5806-0788-44FA-94A0-05189470C8F0}" srcOrd="0" destOrd="0" presId="urn:microsoft.com/office/officeart/2005/8/layout/hierarchy4"/>
    <dgm:cxn modelId="{88EA3AA9-AB83-4910-AC7C-297820D9D3A5}" type="presParOf" srcId="{2B7E5806-0788-44FA-94A0-05189470C8F0}" destId="{858528C8-8B7C-4CB2-A802-214CA38B473F}" srcOrd="0" destOrd="0" presId="urn:microsoft.com/office/officeart/2005/8/layout/hierarchy4"/>
    <dgm:cxn modelId="{B4F20127-146A-445B-B6D5-F4535461AF77}" type="presParOf" srcId="{2B7E5806-0788-44FA-94A0-05189470C8F0}" destId="{2B5E93BD-904B-47AE-8348-8C55FC91ED64}" srcOrd="1" destOrd="0" presId="urn:microsoft.com/office/officeart/2005/8/layout/hierarchy4"/>
    <dgm:cxn modelId="{E80E2D56-9E2B-4E73-A911-E2270C8B1BDE}" type="presParOf" srcId="{2B7E5806-0788-44FA-94A0-05189470C8F0}" destId="{EF7F5228-DD3F-4EAD-BBA0-5A65AB6F1D9C}" srcOrd="2" destOrd="0" presId="urn:microsoft.com/office/officeart/2005/8/layout/hierarchy4"/>
    <dgm:cxn modelId="{C695A4B2-21C0-4096-9618-4A12D9174045}" type="presParOf" srcId="{EF7F5228-DD3F-4EAD-BBA0-5A65AB6F1D9C}" destId="{D793F204-2013-4760-B284-7D5ECEA4B4CF}" srcOrd="0" destOrd="0" presId="urn:microsoft.com/office/officeart/2005/8/layout/hierarchy4"/>
    <dgm:cxn modelId="{FBBC91C1-06BF-42EE-B85D-5F58BDCE1D4C}" type="presParOf" srcId="{D793F204-2013-4760-B284-7D5ECEA4B4CF}" destId="{0EE32BBC-B714-4EE9-B471-6F7896A36620}" srcOrd="0" destOrd="0" presId="urn:microsoft.com/office/officeart/2005/8/layout/hierarchy4"/>
    <dgm:cxn modelId="{95F59EF8-5BFA-4795-B7C7-8AC8C3132818}" type="presParOf" srcId="{D793F204-2013-4760-B284-7D5ECEA4B4CF}" destId="{014EF947-C5A8-4558-BAFF-DB51B32D7D40}" srcOrd="1" destOrd="0" presId="urn:microsoft.com/office/officeart/2005/8/layout/hierarchy4"/>
    <dgm:cxn modelId="{65FD08F9-6DA7-4C1D-A088-5B432888CF1F}" type="presParOf" srcId="{EF7F5228-DD3F-4EAD-BBA0-5A65AB6F1D9C}" destId="{E821454C-256D-465C-966C-5ED74CB3D7A7}" srcOrd="1" destOrd="0" presId="urn:microsoft.com/office/officeart/2005/8/layout/hierarchy4"/>
    <dgm:cxn modelId="{A3F4AB43-4331-49B5-A17B-19849854151C}" type="presParOf" srcId="{EF7F5228-DD3F-4EAD-BBA0-5A65AB6F1D9C}" destId="{01739535-2950-40A0-AF26-7D4665A96EA9}" srcOrd="2" destOrd="0" presId="urn:microsoft.com/office/officeart/2005/8/layout/hierarchy4"/>
    <dgm:cxn modelId="{C950BD16-E0DF-425D-9F78-F9D0D2AB3944}" type="presParOf" srcId="{01739535-2950-40A0-AF26-7D4665A96EA9}" destId="{8497AA8B-EA7E-480E-988A-BC6ECF6EC78F}" srcOrd="0" destOrd="0" presId="urn:microsoft.com/office/officeart/2005/8/layout/hierarchy4"/>
    <dgm:cxn modelId="{48D9CEAE-643D-4C0F-B978-5D6374E227BD}" type="presParOf" srcId="{01739535-2950-40A0-AF26-7D4665A96EA9}" destId="{161876F5-430C-4E1C-8A00-324B96BACC8A}" srcOrd="1" destOrd="0" presId="urn:microsoft.com/office/officeart/2005/8/layout/hierarchy4"/>
    <dgm:cxn modelId="{A3644574-067B-4F1B-B567-CDE32164741F}" type="presParOf" srcId="{EF7F5228-DD3F-4EAD-BBA0-5A65AB6F1D9C}" destId="{61C9D124-0708-46AF-A58D-F02EDE8B98BD}" srcOrd="3" destOrd="0" presId="urn:microsoft.com/office/officeart/2005/8/layout/hierarchy4"/>
    <dgm:cxn modelId="{4A464656-A712-4E29-85FE-E3E0FB080C15}" type="presParOf" srcId="{EF7F5228-DD3F-4EAD-BBA0-5A65AB6F1D9C}" destId="{31CF2A5D-8A6C-4F4D-8AAB-4E6D440E33E3}" srcOrd="4" destOrd="0" presId="urn:microsoft.com/office/officeart/2005/8/layout/hierarchy4"/>
    <dgm:cxn modelId="{B59092BC-9570-42B2-AF4A-063B9CD90520}" type="presParOf" srcId="{31CF2A5D-8A6C-4F4D-8AAB-4E6D440E33E3}" destId="{1C4E169B-5BA3-4D63-9056-193502DB22F0}" srcOrd="0" destOrd="0" presId="urn:microsoft.com/office/officeart/2005/8/layout/hierarchy4"/>
    <dgm:cxn modelId="{EF89F18C-040B-4EFF-A37E-797AACA6E965}" type="presParOf" srcId="{31CF2A5D-8A6C-4F4D-8AAB-4E6D440E33E3}" destId="{0CB827E9-0369-49FD-8639-20AAB7E492C4}" srcOrd="1" destOrd="0" presId="urn:microsoft.com/office/officeart/2005/8/layout/hierarchy4"/>
    <dgm:cxn modelId="{EC565D16-D28D-48F2-B785-4C7FC566145D}" type="presParOf" srcId="{EF7F5228-DD3F-4EAD-BBA0-5A65AB6F1D9C}" destId="{4EB6D0FA-080F-4892-BFF4-DCF5F67CC66F}" srcOrd="5" destOrd="0" presId="urn:microsoft.com/office/officeart/2005/8/layout/hierarchy4"/>
    <dgm:cxn modelId="{9CA74C78-8A51-4B78-AEDD-7EF6CBE1CABB}" type="presParOf" srcId="{EF7F5228-DD3F-4EAD-BBA0-5A65AB6F1D9C}" destId="{C8464BC1-3524-4B00-AE5A-379DC0A06105}" srcOrd="6" destOrd="0" presId="urn:microsoft.com/office/officeart/2005/8/layout/hierarchy4"/>
    <dgm:cxn modelId="{4DF9F03A-D465-4440-BBC1-EAC34515C7F7}" type="presParOf" srcId="{C8464BC1-3524-4B00-AE5A-379DC0A06105}" destId="{D0940575-D70D-45A2-9450-120B9C1974DA}" srcOrd="0" destOrd="0" presId="urn:microsoft.com/office/officeart/2005/8/layout/hierarchy4"/>
    <dgm:cxn modelId="{21DEDD62-0D82-40FF-8B44-0F9627A020B7}" type="presParOf" srcId="{C8464BC1-3524-4B00-AE5A-379DC0A06105}" destId="{915A5038-AB16-430A-AD29-D0A37F24F55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1593E7-3D64-4F4A-AAC3-6B55281BB820}" type="datetimeFigureOut">
              <a:rPr lang="en-US" smtClean="0"/>
              <a:t>9/16/2016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FE2F88-7C8F-45FB-8745-F57DAD89CB13}" type="slidenum">
              <a:rPr lang="en-US" smtClean="0"/>
              <a:t>‹#›</a:t>
            </a:fld>
            <a:endParaRPr lang="en-US"/>
          </a:p>
        </p:txBody>
      </p:sp>
    </p:spTree>
    <p:extLst>
      <p:ext uri="{BB962C8B-B14F-4D97-AF65-F5344CB8AC3E}">
        <p14:creationId xmlns:p14="http://schemas.microsoft.com/office/powerpoint/2010/main" val="1044024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1</a:t>
            </a:fld>
            <a:endParaRPr lang="en-US"/>
          </a:p>
        </p:txBody>
      </p:sp>
    </p:spTree>
    <p:extLst>
      <p:ext uri="{BB962C8B-B14F-4D97-AF65-F5344CB8AC3E}">
        <p14:creationId xmlns:p14="http://schemas.microsoft.com/office/powerpoint/2010/main" val="520010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Cerner will be developing a reporting mechanism to aggregate</a:t>
            </a:r>
            <a:r>
              <a:rPr lang="en-US" baseline="0" dirty="0" smtClean="0"/>
              <a:t> numerator and denominators if reporting as a TIN/Group. </a:t>
            </a:r>
          </a:p>
          <a:p>
            <a:endParaRPr lang="en-US" baseline="0" dirty="0" smtClean="0"/>
          </a:p>
          <a:p>
            <a:r>
              <a:rPr lang="en-US" baseline="0" dirty="0" smtClean="0"/>
              <a:t>Group Reporting mechanism can change per category, but have to use the same per category.</a:t>
            </a:r>
          </a:p>
          <a:p>
            <a:endParaRPr lang="en-US" baseline="0" dirty="0" smtClean="0"/>
          </a:p>
          <a:p>
            <a:r>
              <a:rPr lang="en-US" baseline="0" dirty="0" smtClean="0"/>
              <a:t>Higher performers will be funded by lower performers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12</a:t>
            </a:fld>
            <a:endParaRPr lang="en-US"/>
          </a:p>
        </p:txBody>
      </p:sp>
    </p:spTree>
    <p:extLst>
      <p:ext uri="{BB962C8B-B14F-4D97-AF65-F5344CB8AC3E}">
        <p14:creationId xmlns:p14="http://schemas.microsoft.com/office/powerpoint/2010/main" val="1871908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Highest</a:t>
            </a:r>
            <a:r>
              <a:rPr lang="en-US" baseline="0" dirty="0" smtClean="0"/>
              <a:t> weighted average in first few years of program</a:t>
            </a:r>
          </a:p>
          <a:p>
            <a:endParaRPr lang="en-US" baseline="0" dirty="0" smtClean="0"/>
          </a:p>
          <a:p>
            <a:r>
              <a:rPr lang="en-US" baseline="0" dirty="0" smtClean="0"/>
              <a:t>Continue only 55 of previous quality measures</a:t>
            </a:r>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77584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Client can request their QRUR reports just like they did for Value Modifier</a:t>
            </a:r>
            <a:r>
              <a:rPr lang="en-US" baseline="0" dirty="0" smtClean="0"/>
              <a:t> </a:t>
            </a:r>
          </a:p>
          <a:p>
            <a:endParaRPr lang="en-US" baseline="0" dirty="0" smtClean="0"/>
          </a:p>
          <a:p>
            <a:r>
              <a:rPr lang="en-US" baseline="0" dirty="0" smtClean="0"/>
              <a:t>EC will be looked at based on their average expenditure per patient for their services</a:t>
            </a:r>
          </a:p>
          <a:p>
            <a:endParaRPr lang="en-US" baseline="0" dirty="0" smtClean="0"/>
          </a:p>
          <a:p>
            <a:r>
              <a:rPr lang="en-US" baseline="0" dirty="0" smtClean="0"/>
              <a:t>41 episode-based measures</a:t>
            </a:r>
          </a:p>
          <a:p>
            <a:endParaRPr lang="en-US" baseline="0" dirty="0" smtClean="0"/>
          </a:p>
          <a:p>
            <a:r>
              <a:rPr lang="en-US" baseline="0" dirty="0" smtClean="0"/>
              <a:t>Going over expected expenditure amount will result in a reduced performance score for the category</a:t>
            </a:r>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39008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Cerner is working on list of CPIA activities we can provide our clients with.</a:t>
            </a:r>
            <a:r>
              <a:rPr lang="en-US" baseline="0" dirty="0" smtClean="0"/>
              <a:t> </a:t>
            </a:r>
          </a:p>
          <a:p>
            <a:endParaRPr lang="en-US" baseline="0" dirty="0" smtClean="0"/>
          </a:p>
          <a:p>
            <a:r>
              <a:rPr lang="en-US" baseline="0" dirty="0" smtClean="0"/>
              <a:t>Aimed at ECs improving care for beneficiaries </a:t>
            </a:r>
          </a:p>
          <a:p>
            <a:pPr marL="0" lvl="1" defTabSz="931774">
              <a:defRPr/>
            </a:pPr>
            <a:endParaRPr lang="en-US" sz="1800" dirty="0"/>
          </a:p>
          <a:p>
            <a:pPr marL="0" lvl="1" defTabSz="931774">
              <a:defRPr/>
            </a:pPr>
            <a:r>
              <a:rPr lang="en-US" sz="1800" dirty="0"/>
              <a:t>Example: Participate in a QCDR, clinical data registries, or other registries </a:t>
            </a:r>
          </a:p>
          <a:p>
            <a:pPr defTabSz="931774">
              <a:defRPr/>
            </a:pPr>
            <a:r>
              <a:rPr lang="en-US" dirty="0"/>
              <a:t>Basically it is expanded practice hours in the evenings and weekends with access to the patient medical record. So, you can do something like work with an urgent care group and make sure they have the patient medical records</a:t>
            </a:r>
          </a:p>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622763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b="1" baseline="0" dirty="0" smtClean="0"/>
              <a:t> – exclusions for Immunization would count for the base score.</a:t>
            </a:r>
          </a:p>
          <a:p>
            <a:r>
              <a:rPr lang="en-US" b="1" baseline="0" dirty="0" smtClean="0"/>
              <a:t>eRx for example – can’t just exclude if under 100 prescriptions but could report a null value.</a:t>
            </a:r>
          </a:p>
          <a:p>
            <a:endParaRPr lang="en-US" b="1" baseline="0" dirty="0" smtClean="0"/>
          </a:p>
          <a:p>
            <a:endParaRPr lang="en-US" b="1"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54579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244191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2017 Option if</a:t>
            </a:r>
            <a:r>
              <a:rPr lang="en-US" baseline="0" dirty="0" smtClean="0"/>
              <a:t> EP is still on 2014 CEHRT the whole year to stay with Stage 2 measures.</a:t>
            </a:r>
          </a:p>
          <a:p>
            <a:r>
              <a:rPr lang="en-US" baseline="0" dirty="0" smtClean="0"/>
              <a:t>-At a disadvantage because there are only 6 performance measures rather then 8. SO a max of 60 points rather than 80 points you can achieve on 2015 CEHRT.</a:t>
            </a:r>
          </a:p>
          <a:p>
            <a:r>
              <a:rPr lang="en-US" baseline="0" dirty="0" smtClean="0"/>
              <a:t>-Current recommendation is to get to 2015 CEHRT and report on 2015 CEHRT ACI.</a:t>
            </a:r>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23</a:t>
            </a:fld>
            <a:endParaRPr lang="en-US"/>
          </a:p>
        </p:txBody>
      </p:sp>
    </p:spTree>
    <p:extLst>
      <p:ext uri="{BB962C8B-B14F-4D97-AF65-F5344CB8AC3E}">
        <p14:creationId xmlns:p14="http://schemas.microsoft.com/office/powerpoint/2010/main" val="3961271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2015 CEHRT – exception in 2017 – aligns with MU Stage 3/MU Modification</a:t>
            </a:r>
          </a:p>
          <a:p>
            <a:r>
              <a:rPr lang="en-US" dirty="0" smtClean="0"/>
              <a:t>Setting up governance and submission strategy</a:t>
            </a:r>
          </a:p>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26</a:t>
            </a:fld>
            <a:endParaRPr lang="en-US"/>
          </a:p>
        </p:txBody>
      </p:sp>
    </p:spTree>
    <p:extLst>
      <p:ext uri="{BB962C8B-B14F-4D97-AF65-F5344CB8AC3E}">
        <p14:creationId xmlns:p14="http://schemas.microsoft.com/office/powerpoint/2010/main" val="2909748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30</a:t>
            </a:fld>
            <a:endParaRPr lang="en-US"/>
          </a:p>
        </p:txBody>
      </p:sp>
    </p:spTree>
    <p:extLst>
      <p:ext uri="{BB962C8B-B14F-4D97-AF65-F5344CB8AC3E}">
        <p14:creationId xmlns:p14="http://schemas.microsoft.com/office/powerpoint/2010/main" val="3252962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92008" lvl="1"/>
            <a:r>
              <a:rPr lang="en-US" dirty="0" smtClean="0"/>
              <a:t>Requires participants to use CEHRT in a manner compatible with Meaningful Use</a:t>
            </a:r>
          </a:p>
          <a:p>
            <a:pPr marL="1257894" lvl="2"/>
            <a:r>
              <a:rPr lang="en-US" dirty="0" smtClean="0"/>
              <a:t>2014 Certification Requirements in 2017 and 2015 Certification Requirements starting in 2018</a:t>
            </a:r>
          </a:p>
          <a:p>
            <a:pPr marL="792008" lvl="1"/>
            <a:r>
              <a:rPr lang="en-US" dirty="0" smtClean="0"/>
              <a:t>Provides payment for covered professional services based on quality measures comparable to MIPS quality measures</a:t>
            </a:r>
          </a:p>
          <a:p>
            <a:pPr marL="792008" lvl="1"/>
            <a:r>
              <a:rPr lang="en-US" dirty="0" smtClean="0"/>
              <a:t>Either: Requires participants to bear financial risk for monetary losses under the APM that are in excess of a nominal amount; OR Is a medical home model expanded under section 1115A(c)</a:t>
            </a:r>
          </a:p>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83488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MACRA rewards patient centered effective care and emphasizes outcomes, quality, efficiency, and accountability for patient and population health through data. This will have a significant impact to a physician’s bottom line. Two pathways in MACRA, physicians must choose:</a:t>
            </a:r>
          </a:p>
          <a:p>
            <a:pPr lvl="0"/>
            <a:endParaRPr lang="en-US" dirty="0"/>
          </a:p>
          <a:p>
            <a:pPr lvl="0"/>
            <a:r>
              <a:rPr lang="en-US" dirty="0"/>
              <a:t>Quality (PQRS)</a:t>
            </a:r>
          </a:p>
          <a:p>
            <a:pPr lvl="0"/>
            <a:r>
              <a:rPr lang="en-US" dirty="0"/>
              <a:t>Advancing Care Information (MU)</a:t>
            </a:r>
          </a:p>
          <a:p>
            <a:pPr lvl="0"/>
            <a:r>
              <a:rPr lang="en-US" dirty="0"/>
              <a:t>Cost (Value Modifier)</a:t>
            </a:r>
          </a:p>
          <a:p>
            <a:pPr lvl="0"/>
            <a:r>
              <a:rPr lang="en-US" dirty="0"/>
              <a:t>Clinical Practice Improvement (NEW)</a:t>
            </a:r>
          </a:p>
          <a:p>
            <a:endParaRPr lang="en-US" dirty="0" smtClean="0"/>
          </a:p>
          <a:p>
            <a:pPr lvl="0"/>
            <a:r>
              <a:rPr lang="en-US" dirty="0"/>
              <a:t>APMs with financial risk – participate in</a:t>
            </a:r>
          </a:p>
          <a:p>
            <a:pPr lvl="0"/>
            <a:r>
              <a:rPr lang="en-US" dirty="0"/>
              <a:t>CPC+</a:t>
            </a:r>
          </a:p>
          <a:p>
            <a:pPr lvl="0"/>
            <a:r>
              <a:rPr lang="en-US" dirty="0"/>
              <a:t>MSSP Track 2 or 3 – Medicare Shared Savings Program</a:t>
            </a:r>
          </a:p>
          <a:p>
            <a:pPr lvl="0"/>
            <a:r>
              <a:rPr lang="en-US" dirty="0"/>
              <a:t>Next Generation ACO Model</a:t>
            </a:r>
          </a:p>
          <a:p>
            <a:pPr lvl="0"/>
            <a:endParaRPr lang="en-US" dirty="0"/>
          </a:p>
          <a:p>
            <a:pPr marL="174708" indent="-174708">
              <a:buFont typeface="Arial" panose="020B0604020202020204" pitchFamily="34" charset="0"/>
              <a:buChar char="•"/>
            </a:pPr>
            <a:r>
              <a:rPr lang="en-US" dirty="0"/>
              <a:t>Replacement program based on quality of care</a:t>
            </a:r>
          </a:p>
          <a:p>
            <a:pPr marL="174708" indent="-174708">
              <a:buFont typeface="Arial" panose="020B0604020202020204" pitchFamily="34" charset="0"/>
              <a:buChar char="•"/>
            </a:pPr>
            <a:r>
              <a:rPr lang="en-US" dirty="0"/>
              <a:t>Based on 3 past programs: PQRS, MU and Value Modifier</a:t>
            </a:r>
          </a:p>
          <a:p>
            <a:pPr marL="174708" indent="-174708">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EF5AE8E-16D7-4751-9CC3-5A014F553CC7}" type="slidenum">
              <a:rPr lang="en-US" smtClean="0"/>
              <a:t>2</a:t>
            </a:fld>
            <a:endParaRPr lang="en-US"/>
          </a:p>
        </p:txBody>
      </p:sp>
    </p:spTree>
    <p:extLst>
      <p:ext uri="{BB962C8B-B14F-4D97-AF65-F5344CB8AC3E}">
        <p14:creationId xmlns:p14="http://schemas.microsoft.com/office/powerpoint/2010/main" val="2118838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856649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534762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606410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40289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of a pay-per-performance set up</a:t>
            </a:r>
          </a:p>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3</a:t>
            </a:fld>
            <a:endParaRPr lang="en-US"/>
          </a:p>
        </p:txBody>
      </p:sp>
    </p:spTree>
    <p:extLst>
      <p:ext uri="{BB962C8B-B14F-4D97-AF65-F5344CB8AC3E}">
        <p14:creationId xmlns:p14="http://schemas.microsoft.com/office/powerpoint/2010/main" val="306697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Scenarios</a:t>
            </a:r>
            <a:r>
              <a:rPr lang="en-US" baseline="0" dirty="0" smtClean="0"/>
              <a:t> where EP could be in MU and MIPS (addressed on slide 8)</a:t>
            </a:r>
          </a:p>
          <a:p>
            <a:r>
              <a:rPr lang="en-US" baseline="0" dirty="0" smtClean="0"/>
              <a:t>-Medicaid EP and EP bills for Medicare as well</a:t>
            </a:r>
          </a:p>
          <a:p>
            <a:r>
              <a:rPr lang="en-US" dirty="0" smtClean="0"/>
              <a:t>-Medicaid EP who hits the volume threshold</a:t>
            </a:r>
          </a:p>
          <a:p>
            <a:r>
              <a:rPr lang="en-US" dirty="0" smtClean="0"/>
              <a:t>-Note: Medicaid MU</a:t>
            </a:r>
            <a:r>
              <a:rPr lang="en-US" baseline="0" dirty="0" smtClean="0"/>
              <a:t> </a:t>
            </a:r>
            <a:r>
              <a:rPr lang="en-US" dirty="0" smtClean="0"/>
              <a:t>is optional whereas MIPS is mandatory</a:t>
            </a:r>
          </a:p>
          <a:p>
            <a:r>
              <a:rPr lang="en-US" dirty="0" smtClean="0"/>
              <a:t>Potential for double incentives in a few cases but won’t</a:t>
            </a:r>
            <a:r>
              <a:rPr lang="en-US" baseline="0" dirty="0" smtClean="0"/>
              <a:t> be common.</a:t>
            </a:r>
          </a:p>
          <a:p>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4</a:t>
            </a:fld>
            <a:endParaRPr lang="en-US"/>
          </a:p>
        </p:txBody>
      </p:sp>
    </p:spTree>
    <p:extLst>
      <p:ext uri="{BB962C8B-B14F-4D97-AF65-F5344CB8AC3E}">
        <p14:creationId xmlns:p14="http://schemas.microsoft.com/office/powerpoint/2010/main" val="991758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Expanded off the EP</a:t>
            </a:r>
          </a:p>
          <a:p>
            <a:endParaRPr lang="en-US" dirty="0" smtClean="0"/>
          </a:p>
          <a:p>
            <a:r>
              <a:rPr lang="en-US" dirty="0" smtClean="0"/>
              <a:t>Authority to expand</a:t>
            </a:r>
            <a:r>
              <a:rPr lang="en-US" baseline="0" dirty="0" smtClean="0"/>
              <a:t> in later years</a:t>
            </a:r>
          </a:p>
          <a:p>
            <a:endParaRPr lang="en-US" baseline="0" dirty="0" smtClean="0"/>
          </a:p>
          <a:p>
            <a:r>
              <a:rPr lang="en-US" baseline="0" dirty="0" smtClean="0"/>
              <a:t>Dieticians, etc.</a:t>
            </a:r>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5</a:t>
            </a:fld>
            <a:endParaRPr lang="en-US"/>
          </a:p>
        </p:txBody>
      </p:sp>
    </p:spTree>
    <p:extLst>
      <p:ext uri="{BB962C8B-B14F-4D97-AF65-F5344CB8AC3E}">
        <p14:creationId xmlns:p14="http://schemas.microsoft.com/office/powerpoint/2010/main" val="1445331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CFFD62D3-BB65-47B7-B482-3500296D899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8218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Starts 2017</a:t>
            </a:r>
          </a:p>
          <a:p>
            <a:r>
              <a:rPr lang="en-US" dirty="0" smtClean="0"/>
              <a:t>2 year lookback like MU</a:t>
            </a:r>
          </a:p>
          <a:p>
            <a:endParaRPr lang="en-US" dirty="0"/>
          </a:p>
        </p:txBody>
      </p:sp>
      <p:sp>
        <p:nvSpPr>
          <p:cNvPr id="4" name="Slide Number Placeholder 3"/>
          <p:cNvSpPr>
            <a:spLocks noGrp="1"/>
          </p:cNvSpPr>
          <p:nvPr>
            <p:ph type="sldNum" sz="quarter" idx="10"/>
          </p:nvPr>
        </p:nvSpPr>
        <p:spPr/>
        <p:txBody>
          <a:bodyPr/>
          <a:lstStyle/>
          <a:p>
            <a:fld id="{D7FA9758-1EE1-47BF-99A5-400E36848D7C}"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27966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 2 = 2 attestation submissions</a:t>
            </a:r>
          </a:p>
          <a:p>
            <a:r>
              <a:rPr lang="en-US" dirty="0" smtClean="0"/>
              <a:t>Row 3 EC = No payment adjustment</a:t>
            </a:r>
            <a:endParaRPr lang="en-US" dirty="0"/>
          </a:p>
        </p:txBody>
      </p:sp>
      <p:sp>
        <p:nvSpPr>
          <p:cNvPr id="4" name="Slide Number Placeholder 3"/>
          <p:cNvSpPr>
            <a:spLocks noGrp="1"/>
          </p:cNvSpPr>
          <p:nvPr>
            <p:ph type="sldNum" sz="quarter" idx="10"/>
          </p:nvPr>
        </p:nvSpPr>
        <p:spPr/>
        <p:txBody>
          <a:bodyPr/>
          <a:lstStyle/>
          <a:p>
            <a:fld id="{0DFE2F88-7C8F-45FB-8745-F57DAD89CB13}" type="slidenum">
              <a:rPr lang="en-US" smtClean="0"/>
              <a:t>8</a:t>
            </a:fld>
            <a:endParaRPr lang="en-US"/>
          </a:p>
        </p:txBody>
      </p:sp>
    </p:spTree>
    <p:extLst>
      <p:ext uri="{BB962C8B-B14F-4D97-AF65-F5344CB8AC3E}">
        <p14:creationId xmlns:p14="http://schemas.microsoft.com/office/powerpoint/2010/main" val="2325264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Quality = 50%</a:t>
            </a:r>
          </a:p>
          <a:p>
            <a:r>
              <a:rPr lang="en-US" dirty="0" smtClean="0"/>
              <a:t>Resource</a:t>
            </a:r>
            <a:r>
              <a:rPr lang="en-US" baseline="0" dirty="0" smtClean="0"/>
              <a:t> Use = 10%</a:t>
            </a:r>
          </a:p>
          <a:p>
            <a:r>
              <a:rPr lang="en-US" baseline="0" dirty="0" smtClean="0"/>
              <a:t>CPIA = 15%</a:t>
            </a:r>
          </a:p>
          <a:p>
            <a:r>
              <a:rPr lang="en-US" baseline="0" dirty="0" smtClean="0"/>
              <a:t>ACI = 25%</a:t>
            </a:r>
            <a:endParaRPr lang="en-US" dirty="0"/>
          </a:p>
        </p:txBody>
      </p:sp>
      <p:sp>
        <p:nvSpPr>
          <p:cNvPr id="4" name="Slide Number Placeholder 3"/>
          <p:cNvSpPr>
            <a:spLocks noGrp="1"/>
          </p:cNvSpPr>
          <p:nvPr>
            <p:ph type="sldNum" sz="quarter" idx="10"/>
          </p:nvPr>
        </p:nvSpPr>
        <p:spPr/>
        <p:txBody>
          <a:bodyPr/>
          <a:lstStyle/>
          <a:p>
            <a:fld id="{D7FA9758-1EE1-47BF-99A5-400E36848D7C}"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1963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wmf"/><Relationship Id="rId5" Type="http://schemas.openxmlformats.org/officeDocument/2006/relationships/image" Target="../media/image9.jpeg"/><Relationship Id="rId4"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 no images">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3"/>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3"/>
          <p:cNvSpPr>
            <a:spLocks noGrp="1"/>
          </p:cNvSpPr>
          <p:nvPr>
            <p:ph type="body" sz="quarter" idx="10" hasCustomPrompt="1"/>
          </p:nvPr>
        </p:nvSpPr>
        <p:spPr>
          <a:xfrm>
            <a:off x="311150" y="5300253"/>
            <a:ext cx="5548313" cy="417164"/>
          </a:xfrm>
          <a:prstGeom prst="rect">
            <a:avLst/>
          </a:prstGeom>
        </p:spPr>
        <p:txBody>
          <a:bodyPr/>
          <a:lstStyle>
            <a:lvl1pPr marL="0" indent="0">
              <a:buNone/>
              <a:defRPr sz="2200" baseline="0">
                <a:solidFill>
                  <a:schemeClr val="bg1"/>
                </a:solidFill>
                <a:latin typeface="Arial" pitchFamily="34" charset="0"/>
                <a:cs typeface="Arial" pitchFamily="34" charset="0"/>
              </a:defRPr>
            </a:lvl1pPr>
          </a:lstStyle>
          <a:p>
            <a:pPr lvl="0"/>
            <a:r>
              <a:rPr lang="en-US" dirty="0" smtClean="0"/>
              <a:t>Presenter Name</a:t>
            </a:r>
            <a:endParaRPr lang="en-US" dirty="0"/>
          </a:p>
        </p:txBody>
      </p:sp>
      <p:sp>
        <p:nvSpPr>
          <p:cNvPr id="11" name="Text Placeholder 13"/>
          <p:cNvSpPr>
            <a:spLocks noGrp="1"/>
          </p:cNvSpPr>
          <p:nvPr>
            <p:ph type="body" sz="quarter" idx="12" hasCustomPrompt="1"/>
          </p:nvPr>
        </p:nvSpPr>
        <p:spPr>
          <a:xfrm>
            <a:off x="311150" y="5728918"/>
            <a:ext cx="5548313" cy="287257"/>
          </a:xfrm>
          <a:prstGeom prst="rect">
            <a:avLst/>
          </a:prstGeom>
        </p:spPr>
        <p:txBody>
          <a:bodyPr>
            <a:noAutofit/>
          </a:bodyPr>
          <a:lstStyle>
            <a:lvl1pPr marL="0" indent="0">
              <a:buNone/>
              <a:defRPr sz="1600" i="1" baseline="0">
                <a:solidFill>
                  <a:schemeClr val="bg1"/>
                </a:solidFill>
                <a:latin typeface="Arial" pitchFamily="34" charset="0"/>
                <a:cs typeface="Arial" pitchFamily="34" charset="0"/>
              </a:defRPr>
            </a:lvl1pPr>
          </a:lstStyle>
          <a:p>
            <a:pPr lvl="0"/>
            <a:r>
              <a:rPr lang="en-US" dirty="0" smtClean="0"/>
              <a:t>Presenter Title</a:t>
            </a:r>
            <a:endParaRPr lang="en-US" dirty="0"/>
          </a:p>
        </p:txBody>
      </p:sp>
      <p:sp>
        <p:nvSpPr>
          <p:cNvPr id="9" name="Text Placeholder 13"/>
          <p:cNvSpPr>
            <a:spLocks noGrp="1"/>
          </p:cNvSpPr>
          <p:nvPr>
            <p:ph type="body" sz="quarter" idx="13" hasCustomPrompt="1"/>
          </p:nvPr>
        </p:nvSpPr>
        <p:spPr>
          <a:xfrm>
            <a:off x="311150" y="6359333"/>
            <a:ext cx="5548313" cy="287257"/>
          </a:xfrm>
          <a:prstGeom prst="rect">
            <a:avLst/>
          </a:prstGeom>
        </p:spPr>
        <p:txBody>
          <a:bodyPr>
            <a:normAutofit/>
          </a:bodyPr>
          <a:lstStyle>
            <a:lvl1pPr marL="0" indent="0">
              <a:buNone/>
              <a:defRPr sz="1400" i="0" baseline="0">
                <a:solidFill>
                  <a:schemeClr val="bg1"/>
                </a:solidFill>
                <a:latin typeface="Arial" pitchFamily="34" charset="0"/>
                <a:cs typeface="Arial" pitchFamily="34" charset="0"/>
              </a:defRPr>
            </a:lvl1pPr>
          </a:lstStyle>
          <a:p>
            <a:pPr lvl="0"/>
            <a:fld id="{B00CC99A-1AEC-4AAA-92D0-EFFF73746BF4}" type="datetime4">
              <a:rPr lang="en-US" smtClean="0"/>
              <a:t>October 6, 2015</a:t>
            </a:fld>
            <a:endParaRPr lang="en-US" dirty="0"/>
          </a:p>
        </p:txBody>
      </p:sp>
      <p:grpSp>
        <p:nvGrpSpPr>
          <p:cNvPr id="5" name="Group 4"/>
          <p:cNvGrpSpPr/>
          <p:nvPr/>
        </p:nvGrpSpPr>
        <p:grpSpPr>
          <a:xfrm>
            <a:off x="-4016" y="2250764"/>
            <a:ext cx="9148017" cy="2367666"/>
            <a:chOff x="-4016" y="2250764"/>
            <a:chExt cx="9148017" cy="2367666"/>
          </a:xfrm>
        </p:grpSpPr>
        <p:sp>
          <p:nvSpPr>
            <p:cNvPr id="3" name="Rectangle 7"/>
            <p:cNvSpPr>
              <a:spLocks/>
            </p:cNvSpPr>
            <p:nvPr/>
          </p:nvSpPr>
          <p:spPr bwMode="auto">
            <a:xfrm>
              <a:off x="1" y="2252755"/>
              <a:ext cx="9144000"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215900" fontAlgn="base">
                <a:spcBef>
                  <a:spcPct val="0"/>
                </a:spcBef>
                <a:spcAft>
                  <a:spcPct val="0"/>
                </a:spcAft>
              </a:pPr>
              <a:endParaRPr lang="en-US" b="1" dirty="0">
                <a:solidFill>
                  <a:srgbClr val="FFFFFF"/>
                </a:solidFill>
                <a:latin typeface="Franklin Gothic Book" pitchFamily="34" charset="0"/>
                <a:ea typeface="ＭＳ Ｐゴシック" pitchFamily="34" charset="-128"/>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5791" y="3143707"/>
              <a:ext cx="2420233" cy="594530"/>
            </a:xfrm>
            <a:prstGeom prst="rect">
              <a:avLst/>
            </a:prstGeom>
          </p:spPr>
        </p:pic>
        <p:sp>
          <p:nvSpPr>
            <p:cNvPr id="12" name="Parallelogram 11"/>
            <p:cNvSpPr/>
            <p:nvPr userDrawn="1"/>
          </p:nvSpPr>
          <p:spPr bwMode="auto">
            <a:xfrm>
              <a:off x="-4016" y="2250764"/>
              <a:ext cx="6291434" cy="2367666"/>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434" h="2367666">
                  <a:moveTo>
                    <a:pt x="0" y="2367666"/>
                  </a:moveTo>
                  <a:cubicBezTo>
                    <a:pt x="431" y="1578444"/>
                    <a:pt x="861" y="789222"/>
                    <a:pt x="1292" y="0"/>
                  </a:cubicBezTo>
                  <a:lnTo>
                    <a:pt x="6291434" y="0"/>
                  </a:lnTo>
                  <a:lnTo>
                    <a:pt x="5516236" y="2367666"/>
                  </a:lnTo>
                  <a:lnTo>
                    <a:pt x="0" y="236766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4" name="Title 3"/>
          <p:cNvSpPr>
            <a:spLocks noGrp="1"/>
          </p:cNvSpPr>
          <p:nvPr>
            <p:ph type="title"/>
          </p:nvPr>
        </p:nvSpPr>
        <p:spPr>
          <a:xfrm>
            <a:off x="311150" y="2259016"/>
            <a:ext cx="4835779" cy="2370667"/>
          </a:xfrm>
          <a:prstGeom prst="rect">
            <a:avLst/>
          </a:prstGeom>
        </p:spPr>
        <p:txBody>
          <a:bodyPr/>
          <a:lstStyle>
            <a:lvl1pPr>
              <a:lnSpc>
                <a:spcPct val="90000"/>
              </a:lnSpc>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043881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941762" cy="2332616"/>
          </a:xfrm>
        </p:spPr>
        <p:txBody>
          <a:bodyPr/>
          <a:lstStyle>
            <a:lvl1pPr marL="0" indent="0">
              <a:buNone/>
              <a:defRPr/>
            </a:lvl1pPr>
          </a:lstStyle>
          <a:p>
            <a:r>
              <a:rPr lang="en-US" smtClean="0"/>
              <a:t>Click icon to add picture</a:t>
            </a:r>
            <a:endParaRPr lang="en-US" dirty="0"/>
          </a:p>
        </p:txBody>
      </p:sp>
      <p:sp>
        <p:nvSpPr>
          <p:cNvPr id="9" name="Content Placeholder 8"/>
          <p:cNvSpPr>
            <a:spLocks noGrp="1"/>
          </p:cNvSpPr>
          <p:nvPr>
            <p:ph sz="quarter" idx="14"/>
          </p:nvPr>
        </p:nvSpPr>
        <p:spPr>
          <a:xfrm>
            <a:off x="4474278" y="1279525"/>
            <a:ext cx="3734993" cy="4772025"/>
          </a:xfrm>
        </p:spPr>
        <p:txBody>
          <a:bodyPr/>
          <a:lstStyle>
            <a:lvl1pPr marL="320040" indent="-320040">
              <a:defRPr sz="2400"/>
            </a:lvl1pPr>
            <a:lvl2pPr>
              <a:defRPr sz="2200"/>
            </a:lvl2pPr>
            <a:lvl3pPr>
              <a:defRPr sz="2000"/>
            </a:lvl3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5"/>
          <p:cNvSpPr>
            <a:spLocks noGrp="1"/>
          </p:cNvSpPr>
          <p:nvPr>
            <p:ph type="pic" sz="quarter" idx="15"/>
          </p:nvPr>
        </p:nvSpPr>
        <p:spPr>
          <a:xfrm>
            <a:off x="311150" y="3718934"/>
            <a:ext cx="3941762" cy="233261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1180312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ation 2">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6" name="TextBox 5"/>
          <p:cNvSpPr txBox="1"/>
          <p:nvPr/>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8"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9"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0"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4" name="TextBox 13"/>
          <p:cNvSpPr txBox="1"/>
          <p:nvPr/>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4DC5FF">
                    <a:lumMod val="40000"/>
                    <a:lumOff val="60000"/>
                  </a:srgbClr>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4DC5FF">
                    <a:lumMod val="40000"/>
                    <a:lumOff val="60000"/>
                  </a:srgbClr>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12" name="TextBox 11"/>
          <p:cNvSpPr txBox="1"/>
          <p:nvPr/>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4DC5FF">
                    <a:lumMod val="40000"/>
                    <a:lumOff val="60000"/>
                  </a:srgbClr>
                </a:solidFill>
                <a:ea typeface="ＭＳ Ｐゴシック" pitchFamily="34" charset="-128"/>
              </a:rPr>
              <a:pPr fontAlgn="base">
                <a:spcBef>
                  <a:spcPct val="0"/>
                </a:spcBef>
                <a:spcAft>
                  <a:spcPct val="0"/>
                </a:spcAft>
              </a:pPr>
              <a:t>‹#›</a:t>
            </a:fld>
            <a:endParaRPr lang="en-US" sz="1200" b="1" dirty="0">
              <a:solidFill>
                <a:srgbClr val="4DC5FF">
                  <a:lumMod val="40000"/>
                  <a:lumOff val="60000"/>
                </a:srgbClr>
              </a:solidFill>
              <a:ea typeface="ＭＳ Ｐゴシック" pitchFamily="34" charset="-128"/>
            </a:endParaRPr>
          </a:p>
        </p:txBody>
      </p:sp>
    </p:spTree>
    <p:extLst>
      <p:ext uri="{BB962C8B-B14F-4D97-AF65-F5344CB8AC3E}">
        <p14:creationId xmlns:p14="http://schemas.microsoft.com/office/powerpoint/2010/main" val="135493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ation 3">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0" name="TextBox 19"/>
          <p:cNvSpPr txBox="1"/>
          <p:nvPr/>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1"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22"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23"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24"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2" name="TextBox 11"/>
          <p:cNvSpPr txBox="1"/>
          <p:nvPr/>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7BC143">
                    <a:lumMod val="40000"/>
                    <a:lumOff val="60000"/>
                  </a:srgbClr>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7BC143">
                    <a:lumMod val="40000"/>
                    <a:lumOff val="60000"/>
                  </a:srgbClr>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13" name="TextBox 12"/>
          <p:cNvSpPr txBox="1"/>
          <p:nvPr/>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7BC143">
                    <a:lumMod val="40000"/>
                    <a:lumOff val="60000"/>
                  </a:srgbClr>
                </a:solidFill>
                <a:ea typeface="ＭＳ Ｐゴシック" pitchFamily="34" charset="-128"/>
              </a:rPr>
              <a:pPr fontAlgn="base">
                <a:spcBef>
                  <a:spcPct val="0"/>
                </a:spcBef>
                <a:spcAft>
                  <a:spcPct val="0"/>
                </a:spcAft>
              </a:pPr>
              <a:t>‹#›</a:t>
            </a:fld>
            <a:endParaRPr lang="en-US" sz="1200" b="1" dirty="0">
              <a:solidFill>
                <a:srgbClr val="7BC143">
                  <a:lumMod val="40000"/>
                  <a:lumOff val="60000"/>
                </a:srgbClr>
              </a:solidFill>
              <a:ea typeface="ＭＳ Ｐゴシック" pitchFamily="34" charset="-128"/>
            </a:endParaRPr>
          </a:p>
        </p:txBody>
      </p:sp>
    </p:spTree>
    <p:extLst>
      <p:ext uri="{BB962C8B-B14F-4D97-AF65-F5344CB8AC3E}">
        <p14:creationId xmlns:p14="http://schemas.microsoft.com/office/powerpoint/2010/main" val="5813255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0"/>
            <a:ext cx="5259388"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Footer Placeholder 1"/>
          <p:cNvSpPr>
            <a:spLocks noGrp="1"/>
          </p:cNvSpPr>
          <p:nvPr>
            <p:ph type="ftr" sz="quarter" idx="14"/>
          </p:nvPr>
        </p:nvSpPr>
        <p:spPr>
          <a:xfrm>
            <a:off x="0" y="6579509"/>
            <a:ext cx="9144000" cy="278491"/>
          </a:xfrm>
          <a:prstGeom prst="rect">
            <a:avLst/>
          </a:prstGeom>
        </p:spPr>
        <p:txBody>
          <a:bodyPr/>
          <a:lstStyle>
            <a:lvl1pPr>
              <a:defRPr sz="600"/>
            </a:lvl1pPr>
          </a:lstStyle>
          <a:p>
            <a:pPr fontAlgn="base">
              <a:spcBef>
                <a:spcPct val="0"/>
              </a:spcBef>
              <a:spcAft>
                <a:spcPct val="0"/>
              </a:spcAft>
            </a:pPr>
            <a:r>
              <a:rPr lang="en-US" b="1" smtClean="0">
                <a:solidFill>
                  <a:srgbClr val="393D41"/>
                </a:solidFill>
                <a:ea typeface="ＭＳ Ｐゴシック" pitchFamily="34" charset="-128"/>
              </a:rPr>
              <a:t>CMS NPRM</a:t>
            </a:r>
            <a:endParaRPr lang="en-US" b="1" dirty="0">
              <a:solidFill>
                <a:srgbClr val="393D41"/>
              </a:solidFill>
              <a:ea typeface="ＭＳ Ｐゴシック" pitchFamily="34" charset="-128"/>
            </a:endParaRPr>
          </a:p>
        </p:txBody>
      </p:sp>
      <p:sp>
        <p:nvSpPr>
          <p:cNvPr id="14" name="TextBox 13"/>
          <p:cNvSpPr txBox="1"/>
          <p:nvPr/>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5" name="TextBox 14"/>
          <p:cNvSpPr txBox="1"/>
          <p:nvPr/>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6"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tx1"/>
                </a:solidFill>
              </a:defRPr>
            </a:lvl1pPr>
          </a:lstStyle>
          <a:p>
            <a:pPr lvl="0"/>
            <a:r>
              <a:rPr lang="en-US" dirty="0" smtClean="0"/>
              <a:t>Put your quote in here</a:t>
            </a:r>
          </a:p>
        </p:txBody>
      </p:sp>
      <p:sp>
        <p:nvSpPr>
          <p:cNvPr id="17"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tx1"/>
                </a:solidFill>
                <a:latin typeface="Arial" pitchFamily="34" charset="0"/>
                <a:cs typeface="Arial" pitchFamily="34" charset="0"/>
              </a:defRPr>
            </a:lvl1pPr>
          </a:lstStyle>
          <a:p>
            <a:pPr lvl="0"/>
            <a:r>
              <a:rPr lang="en-US" dirty="0" smtClean="0"/>
              <a:t>Name here</a:t>
            </a:r>
            <a:endParaRPr lang="en-US" dirty="0"/>
          </a:p>
        </p:txBody>
      </p:sp>
      <p:sp>
        <p:nvSpPr>
          <p:cNvPr id="18"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9"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3" name="TextBox 12"/>
          <p:cNvSpPr txBox="1"/>
          <p:nvPr/>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20" name="TextBox 19"/>
          <p:cNvSpPr txBox="1"/>
          <p:nvPr/>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24683259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TextBox 4"/>
          <p:cNvSpPr txBox="1"/>
          <p:nvPr/>
        </p:nvSpPr>
        <p:spPr>
          <a:xfrm>
            <a:off x="-1" y="6585733"/>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7" name="TextBox 6"/>
          <p:cNvSpPr txBox="1"/>
          <p:nvPr/>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12808979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63984" tIns="31991" rIns="63984" bIns="31991"/>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lIns="63984" tIns="31991" rIns="63984" bIns="3199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3"/>
            <a:ext cx="2133600" cy="365125"/>
          </a:xfrm>
          <a:prstGeom prst="rect">
            <a:avLst/>
          </a:prstGeom>
        </p:spPr>
        <p:txBody>
          <a:bodyPr lIns="63984" tIns="31991" rIns="63984" bIns="31991"/>
          <a:lstStyle/>
          <a:p>
            <a:pPr defTabSz="456993" fontAlgn="base">
              <a:spcBef>
                <a:spcPct val="0"/>
              </a:spcBef>
              <a:spcAft>
                <a:spcPct val="0"/>
              </a:spcAft>
            </a:pPr>
            <a:fld id="{4A87907E-B55C-4C49-BAAE-075A501D688F}" type="datetime1">
              <a:rPr lang="en-US" sz="3600" b="1">
                <a:solidFill>
                  <a:prstClr val="black"/>
                </a:solidFill>
                <a:ea typeface="ＭＳ Ｐゴシック" pitchFamily="34" charset="-128"/>
              </a:rPr>
              <a:pPr defTabSz="456993" fontAlgn="base">
                <a:spcBef>
                  <a:spcPct val="0"/>
                </a:spcBef>
                <a:spcAft>
                  <a:spcPct val="0"/>
                </a:spcAft>
              </a:pPr>
              <a:t>9/16/2016</a:t>
            </a:fld>
            <a:endParaRPr lang="en-US" sz="3600" b="1">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3"/>
            <a:ext cx="2895600" cy="365125"/>
          </a:xfrm>
          <a:prstGeom prst="rect">
            <a:avLst/>
          </a:prstGeom>
        </p:spPr>
        <p:txBody>
          <a:bodyPr lIns="63984" tIns="31991" rIns="63984" bIns="31991"/>
          <a:lstStyle/>
          <a:p>
            <a:pPr defTabSz="456993" fontAlgn="base">
              <a:spcBef>
                <a:spcPct val="0"/>
              </a:spcBef>
              <a:spcAft>
                <a:spcPct val="0"/>
              </a:spcAft>
            </a:pPr>
            <a:r>
              <a:rPr lang="en-US" sz="3600" b="1">
                <a:solidFill>
                  <a:prstClr val="black"/>
                </a:solidFill>
                <a:ea typeface="ＭＳ Ｐゴシック" pitchFamily="34" charset="-128"/>
              </a:rPr>
              <a:t>CMS NPRM</a:t>
            </a:r>
          </a:p>
        </p:txBody>
      </p:sp>
      <p:sp>
        <p:nvSpPr>
          <p:cNvPr id="6" name="Slide Number Placeholder 5"/>
          <p:cNvSpPr>
            <a:spLocks noGrp="1"/>
          </p:cNvSpPr>
          <p:nvPr>
            <p:ph type="sldNum" sz="quarter" idx="12"/>
          </p:nvPr>
        </p:nvSpPr>
        <p:spPr>
          <a:xfrm>
            <a:off x="6553200" y="6356353"/>
            <a:ext cx="2133600" cy="365125"/>
          </a:xfrm>
          <a:prstGeom prst="rect">
            <a:avLst/>
          </a:prstGeom>
        </p:spPr>
        <p:txBody>
          <a:bodyPr lIns="63984" tIns="31991" rIns="63984" bIns="31991"/>
          <a:lstStyle/>
          <a:p>
            <a:pPr defTabSz="456993" fontAlgn="base">
              <a:spcBef>
                <a:spcPct val="0"/>
              </a:spcBef>
              <a:spcAft>
                <a:spcPct val="0"/>
              </a:spcAft>
            </a:pPr>
            <a:fld id="{A0D91E94-0643-4D4B-B29A-B4908D256D31}" type="slidenum">
              <a:rPr lang="en-US" sz="3600" b="1">
                <a:solidFill>
                  <a:prstClr val="black"/>
                </a:solidFill>
                <a:ea typeface="ＭＳ Ｐゴシック" pitchFamily="34" charset="-128"/>
              </a:rPr>
              <a:pPr defTabSz="456993" fontAlgn="base">
                <a:spcBef>
                  <a:spcPct val="0"/>
                </a:spcBef>
                <a:spcAft>
                  <a:spcPct val="0"/>
                </a:spcAft>
              </a:pPr>
              <a:t>‹#›</a:t>
            </a:fld>
            <a:endParaRPr lang="en-US" sz="3600" b="1">
              <a:solidFill>
                <a:prstClr val="black"/>
              </a:solidFill>
              <a:ea typeface="ＭＳ Ｐゴシック" pitchFamily="34" charset="-128"/>
            </a:endParaRPr>
          </a:p>
        </p:txBody>
      </p:sp>
    </p:spTree>
    <p:extLst>
      <p:ext uri="{BB962C8B-B14F-4D97-AF65-F5344CB8AC3E}">
        <p14:creationId xmlns:p14="http://schemas.microsoft.com/office/powerpoint/2010/main" val="23997275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 no images">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3"/>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3"/>
          <p:cNvSpPr>
            <a:spLocks noGrp="1"/>
          </p:cNvSpPr>
          <p:nvPr>
            <p:ph type="body" sz="quarter" idx="10" hasCustomPrompt="1"/>
          </p:nvPr>
        </p:nvSpPr>
        <p:spPr>
          <a:xfrm>
            <a:off x="311150" y="5300253"/>
            <a:ext cx="5548313" cy="417164"/>
          </a:xfrm>
          <a:prstGeom prst="rect">
            <a:avLst/>
          </a:prstGeom>
        </p:spPr>
        <p:txBody>
          <a:bodyPr/>
          <a:lstStyle>
            <a:lvl1pPr marL="0" indent="0">
              <a:buNone/>
              <a:defRPr sz="2200" baseline="0">
                <a:solidFill>
                  <a:schemeClr val="bg1"/>
                </a:solidFill>
                <a:latin typeface="Arial" pitchFamily="34" charset="0"/>
                <a:cs typeface="Arial" pitchFamily="34" charset="0"/>
              </a:defRPr>
            </a:lvl1pPr>
          </a:lstStyle>
          <a:p>
            <a:pPr lvl="0"/>
            <a:r>
              <a:rPr lang="en-US" dirty="0" smtClean="0"/>
              <a:t>Presenter Name</a:t>
            </a:r>
            <a:endParaRPr lang="en-US" dirty="0"/>
          </a:p>
        </p:txBody>
      </p:sp>
      <p:sp>
        <p:nvSpPr>
          <p:cNvPr id="11" name="Text Placeholder 13"/>
          <p:cNvSpPr>
            <a:spLocks noGrp="1"/>
          </p:cNvSpPr>
          <p:nvPr>
            <p:ph type="body" sz="quarter" idx="12" hasCustomPrompt="1"/>
          </p:nvPr>
        </p:nvSpPr>
        <p:spPr>
          <a:xfrm>
            <a:off x="311150" y="5728918"/>
            <a:ext cx="5548313" cy="287257"/>
          </a:xfrm>
          <a:prstGeom prst="rect">
            <a:avLst/>
          </a:prstGeom>
        </p:spPr>
        <p:txBody>
          <a:bodyPr>
            <a:noAutofit/>
          </a:bodyPr>
          <a:lstStyle>
            <a:lvl1pPr marL="0" indent="0">
              <a:buNone/>
              <a:defRPr sz="1600" i="1" baseline="0">
                <a:solidFill>
                  <a:schemeClr val="bg1"/>
                </a:solidFill>
                <a:latin typeface="Arial" pitchFamily="34" charset="0"/>
                <a:cs typeface="Arial" pitchFamily="34" charset="0"/>
              </a:defRPr>
            </a:lvl1pPr>
          </a:lstStyle>
          <a:p>
            <a:pPr lvl="0"/>
            <a:r>
              <a:rPr lang="en-US" dirty="0" smtClean="0"/>
              <a:t>Presenter Title</a:t>
            </a:r>
            <a:endParaRPr lang="en-US" dirty="0"/>
          </a:p>
        </p:txBody>
      </p:sp>
      <p:sp>
        <p:nvSpPr>
          <p:cNvPr id="9" name="Text Placeholder 13"/>
          <p:cNvSpPr>
            <a:spLocks noGrp="1"/>
          </p:cNvSpPr>
          <p:nvPr>
            <p:ph type="body" sz="quarter" idx="13" hasCustomPrompt="1"/>
          </p:nvPr>
        </p:nvSpPr>
        <p:spPr>
          <a:xfrm>
            <a:off x="311150" y="6359333"/>
            <a:ext cx="5548313" cy="287257"/>
          </a:xfrm>
          <a:prstGeom prst="rect">
            <a:avLst/>
          </a:prstGeom>
        </p:spPr>
        <p:txBody>
          <a:bodyPr>
            <a:normAutofit/>
          </a:bodyPr>
          <a:lstStyle>
            <a:lvl1pPr marL="0" indent="0">
              <a:buNone/>
              <a:defRPr sz="1400" i="0" baseline="0">
                <a:solidFill>
                  <a:schemeClr val="bg1"/>
                </a:solidFill>
                <a:latin typeface="Arial" pitchFamily="34" charset="0"/>
                <a:cs typeface="Arial" pitchFamily="34" charset="0"/>
              </a:defRPr>
            </a:lvl1pPr>
          </a:lstStyle>
          <a:p>
            <a:pPr lvl="0"/>
            <a:fld id="{B00CC99A-1AEC-4AAA-92D0-EFFF73746BF4}" type="datetime4">
              <a:rPr lang="en-US" smtClean="0"/>
              <a:t>October 6, 2015</a:t>
            </a:fld>
            <a:endParaRPr lang="en-US" dirty="0"/>
          </a:p>
        </p:txBody>
      </p:sp>
      <p:grpSp>
        <p:nvGrpSpPr>
          <p:cNvPr id="5" name="Group 4"/>
          <p:cNvGrpSpPr/>
          <p:nvPr userDrawn="1"/>
        </p:nvGrpSpPr>
        <p:grpSpPr>
          <a:xfrm>
            <a:off x="-4016" y="2250764"/>
            <a:ext cx="9148017" cy="2367666"/>
            <a:chOff x="-4016" y="2250764"/>
            <a:chExt cx="9148017" cy="2367666"/>
          </a:xfrm>
        </p:grpSpPr>
        <p:sp>
          <p:nvSpPr>
            <p:cNvPr id="3" name="Rectangle 7"/>
            <p:cNvSpPr>
              <a:spLocks/>
            </p:cNvSpPr>
            <p:nvPr/>
          </p:nvSpPr>
          <p:spPr bwMode="auto">
            <a:xfrm>
              <a:off x="1" y="2252755"/>
              <a:ext cx="9144000"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215900" fontAlgn="base">
                <a:spcBef>
                  <a:spcPct val="0"/>
                </a:spcBef>
                <a:spcAft>
                  <a:spcPct val="0"/>
                </a:spcAft>
              </a:pPr>
              <a:endParaRPr lang="en-US" b="1" dirty="0">
                <a:solidFill>
                  <a:srgbClr val="FFFFFF"/>
                </a:solidFill>
                <a:latin typeface="Franklin Gothic Book" pitchFamily="34" charset="0"/>
                <a:ea typeface="ＭＳ Ｐゴシック" pitchFamily="34" charset="-128"/>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5791" y="3143707"/>
              <a:ext cx="2420233" cy="594530"/>
            </a:xfrm>
            <a:prstGeom prst="rect">
              <a:avLst/>
            </a:prstGeom>
          </p:spPr>
        </p:pic>
        <p:sp>
          <p:nvSpPr>
            <p:cNvPr id="12" name="Parallelogram 11"/>
            <p:cNvSpPr/>
            <p:nvPr userDrawn="1"/>
          </p:nvSpPr>
          <p:spPr bwMode="auto">
            <a:xfrm>
              <a:off x="-4016" y="2250764"/>
              <a:ext cx="6291434" cy="2367666"/>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434" h="2367666">
                  <a:moveTo>
                    <a:pt x="0" y="2367666"/>
                  </a:moveTo>
                  <a:cubicBezTo>
                    <a:pt x="431" y="1578444"/>
                    <a:pt x="861" y="789222"/>
                    <a:pt x="1292" y="0"/>
                  </a:cubicBezTo>
                  <a:lnTo>
                    <a:pt x="6291434" y="0"/>
                  </a:lnTo>
                  <a:lnTo>
                    <a:pt x="5516236" y="2367666"/>
                  </a:lnTo>
                  <a:lnTo>
                    <a:pt x="0" y="236766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4" name="Title 3"/>
          <p:cNvSpPr>
            <a:spLocks noGrp="1"/>
          </p:cNvSpPr>
          <p:nvPr>
            <p:ph type="title"/>
          </p:nvPr>
        </p:nvSpPr>
        <p:spPr>
          <a:xfrm>
            <a:off x="311150" y="2259016"/>
            <a:ext cx="4835779" cy="2370667"/>
          </a:xfrm>
          <a:prstGeom prst="rect">
            <a:avLst/>
          </a:prstGeom>
        </p:spPr>
        <p:txBody>
          <a:bodyPr/>
          <a:lstStyle>
            <a:lvl1pPr>
              <a:lnSpc>
                <a:spcPct val="90000"/>
              </a:lnSpc>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95758837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one image">
    <p:spTree>
      <p:nvGrpSpPr>
        <p:cNvPr id="1" name=""/>
        <p:cNvGrpSpPr/>
        <p:nvPr/>
      </p:nvGrpSpPr>
      <p:grpSpPr>
        <a:xfrm>
          <a:off x="0" y="0"/>
          <a:ext cx="0" cy="0"/>
          <a:chOff x="0" y="0"/>
          <a:chExt cx="0" cy="0"/>
        </a:xfrm>
      </p:grpSpPr>
      <p:grpSp>
        <p:nvGrpSpPr>
          <p:cNvPr id="4" name="Group 3"/>
          <p:cNvGrpSpPr/>
          <p:nvPr userDrawn="1"/>
        </p:nvGrpSpPr>
        <p:grpSpPr>
          <a:xfrm>
            <a:off x="-9524" y="1426872"/>
            <a:ext cx="9153524" cy="3070517"/>
            <a:chOff x="-9524" y="1426872"/>
            <a:chExt cx="9153524" cy="3070517"/>
          </a:xfrm>
        </p:grpSpPr>
        <p:pic>
          <p:nvPicPr>
            <p:cNvPr id="2" name="Picture 1" descr="FAN901690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41711" y="1466071"/>
              <a:ext cx="4102289" cy="2734859"/>
            </a:xfrm>
            <a:prstGeom prst="rect">
              <a:avLst/>
            </a:prstGeom>
          </p:spPr>
        </p:pic>
        <p:grpSp>
          <p:nvGrpSpPr>
            <p:cNvPr id="10" name="Group 9"/>
            <p:cNvGrpSpPr/>
            <p:nvPr userDrawn="1"/>
          </p:nvGrpSpPr>
          <p:grpSpPr>
            <a:xfrm>
              <a:off x="-8597" y="1426872"/>
              <a:ext cx="6234000" cy="2853743"/>
              <a:chOff x="-8597" y="1426872"/>
              <a:chExt cx="6234000" cy="2853743"/>
            </a:xfrm>
          </p:grpSpPr>
          <p:sp>
            <p:nvSpPr>
              <p:cNvPr id="23" name="Parallelogram 22"/>
              <p:cNvSpPr/>
              <p:nvPr userDrawn="1"/>
            </p:nvSpPr>
            <p:spPr bwMode="auto">
              <a:xfrm>
                <a:off x="-8597"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22" name="Parallelogram 21"/>
              <p:cNvSpPr/>
              <p:nvPr userDrawn="1"/>
            </p:nvSpPr>
            <p:spPr bwMode="auto">
              <a:xfrm>
                <a:off x="-7316" y="1469926"/>
                <a:ext cx="6052516"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16" h="2724249">
                    <a:moveTo>
                      <a:pt x="0" y="2724249"/>
                    </a:moveTo>
                    <a:cubicBezTo>
                      <a:pt x="453" y="1816166"/>
                      <a:pt x="905" y="908083"/>
                      <a:pt x="1358" y="0"/>
                    </a:cubicBezTo>
                    <a:lnTo>
                      <a:pt x="6052516" y="0"/>
                    </a:lnTo>
                    <a:lnTo>
                      <a:pt x="5160570"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25" name="Parallelogram 24"/>
            <p:cNvSpPr/>
            <p:nvPr userDrawn="1"/>
          </p:nvSpPr>
          <p:spPr bwMode="auto">
            <a:xfrm>
              <a:off x="-9524" y="3808793"/>
              <a:ext cx="4579143"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9143" h="688596">
                  <a:moveTo>
                    <a:pt x="0" y="688596"/>
                  </a:moveTo>
                  <a:lnTo>
                    <a:pt x="3996" y="0"/>
                  </a:lnTo>
                  <a:lnTo>
                    <a:pt x="4579143" y="0"/>
                  </a:lnTo>
                  <a:lnTo>
                    <a:pt x="4353690"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6" name="Text Placeholder 13"/>
          <p:cNvSpPr>
            <a:spLocks noGrp="1"/>
          </p:cNvSpPr>
          <p:nvPr userDrawn="1">
            <p:ph type="body" sz="quarter" idx="10" hasCustomPrompt="1"/>
          </p:nvPr>
        </p:nvSpPr>
        <p:spPr>
          <a:xfrm>
            <a:off x="311150"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7" name="Text Placeholder 13"/>
          <p:cNvSpPr>
            <a:spLocks noGrp="1"/>
          </p:cNvSpPr>
          <p:nvPr userDrawn="1">
            <p:ph type="body" sz="quarter" idx="12" hasCustomPrompt="1"/>
          </p:nvPr>
        </p:nvSpPr>
        <p:spPr>
          <a:xfrm>
            <a:off x="311150"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8" name="Text Placeholder 13"/>
          <p:cNvSpPr>
            <a:spLocks noGrp="1"/>
          </p:cNvSpPr>
          <p:nvPr userDrawn="1">
            <p:ph type="body" sz="quarter" idx="13" hasCustomPrompt="1"/>
          </p:nvPr>
        </p:nvSpPr>
        <p:spPr>
          <a:xfrm>
            <a:off x="311150" y="6361809"/>
            <a:ext cx="2166187" cy="285471"/>
          </a:xfrm>
          <a:prstGeom prst="rect">
            <a:avLst/>
          </a:prstGeom>
        </p:spPr>
        <p:txBody>
          <a:bodyPr/>
          <a:lstStyle>
            <a:lvl1pPr marL="0" indent="0">
              <a:buNone/>
              <a:defRPr sz="1400" i="0" baseline="0">
                <a:solidFill>
                  <a:srgbClr val="4C5257"/>
                </a:solidFill>
                <a:latin typeface="+mj-lt"/>
              </a:defRPr>
            </a:lvl1pPr>
          </a:lstStyle>
          <a:p>
            <a:pPr lvl="0"/>
            <a:fld id="{B584F102-AF6B-4EC2-9F2D-C2961294974C}" type="datetime4">
              <a:rPr lang="en-US" smtClean="0"/>
              <a:t>October 6, 2015</a:t>
            </a:fld>
            <a:endParaRPr lang="en-US" dirty="0"/>
          </a:p>
        </p:txBody>
      </p:sp>
      <p:sp>
        <p:nvSpPr>
          <p:cNvPr id="5" name="Title 4"/>
          <p:cNvSpPr>
            <a:spLocks noGrp="1"/>
          </p:cNvSpPr>
          <p:nvPr userDrawn="1">
            <p:ph type="title"/>
          </p:nvPr>
        </p:nvSpPr>
        <p:spPr>
          <a:xfrm>
            <a:off x="311149" y="1481751"/>
            <a:ext cx="4840203" cy="2320627"/>
          </a:xfrm>
          <a:prstGeom prst="rect">
            <a:avLst/>
          </a:prstGeom>
        </p:spPr>
        <p:txBody>
          <a:bodyPr/>
          <a:lstStyle>
            <a:lvl1pPr>
              <a:lnSpc>
                <a:spcPct val="90000"/>
              </a:lnSpc>
              <a:spcAft>
                <a:spcPts val="0"/>
              </a:spcAft>
              <a:defRPr>
                <a:solidFill>
                  <a:schemeClr val="bg1"/>
                </a:solidFill>
              </a:defRPr>
            </a:lvl1pPr>
          </a:lstStyle>
          <a:p>
            <a:r>
              <a:rPr lang="en-US" smtClean="0"/>
              <a:t>Click to edit Master title style</a:t>
            </a:r>
            <a:endParaRPr lang="en-US" dirty="0"/>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
        <p:nvSpPr>
          <p:cNvPr id="16" name="Text Placeholder 13"/>
          <p:cNvSpPr>
            <a:spLocks noGrp="1"/>
          </p:cNvSpPr>
          <p:nvPr userDrawn="1">
            <p:ph type="body" sz="quarter" idx="14" hasCustomPrompt="1"/>
          </p:nvPr>
        </p:nvSpPr>
        <p:spPr>
          <a:xfrm>
            <a:off x="311150" y="3810219"/>
            <a:ext cx="4002584" cy="687169"/>
          </a:xfrm>
          <a:prstGeom prst="rect">
            <a:avLst/>
          </a:prstGeom>
        </p:spPr>
        <p:txBody>
          <a:bodyPr anchor="ctr"/>
          <a:lstStyle>
            <a:lvl1pPr marL="0" indent="0">
              <a:buNone/>
              <a:defRPr sz="2200" baseline="0">
                <a:solidFill>
                  <a:schemeClr val="bg1"/>
                </a:solidFill>
                <a:latin typeface="+mj-lt"/>
              </a:defRPr>
            </a:lvl1pPr>
          </a:lstStyle>
          <a:p>
            <a:pPr lvl="0"/>
            <a:r>
              <a:rPr lang="en-US" dirty="0" smtClean="0"/>
              <a:t>Subtitle</a:t>
            </a:r>
            <a:endParaRPr lang="en-US" dirty="0"/>
          </a:p>
        </p:txBody>
      </p:sp>
    </p:spTree>
    <p:extLst>
      <p:ext uri="{BB962C8B-B14F-4D97-AF65-F5344CB8AC3E}">
        <p14:creationId xmlns:p14="http://schemas.microsoft.com/office/powerpoint/2010/main" val="405307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grpSp>
        <p:nvGrpSpPr>
          <p:cNvPr id="2" name="Group 1"/>
          <p:cNvGrpSpPr/>
          <p:nvPr userDrawn="1"/>
        </p:nvGrpSpPr>
        <p:grpSpPr>
          <a:xfrm>
            <a:off x="-10196" y="2354263"/>
            <a:ext cx="7525421" cy="1881002"/>
            <a:chOff x="-10196" y="2354263"/>
            <a:chExt cx="7525421" cy="1881002"/>
          </a:xfrm>
        </p:grpSpPr>
        <p:sp>
          <p:nvSpPr>
            <p:cNvPr id="16" name="Parallelogram 15"/>
            <p:cNvSpPr/>
            <p:nvPr userDrawn="1"/>
          </p:nvSpPr>
          <p:spPr bwMode="auto">
            <a:xfrm>
              <a:off x="-10196" y="2354263"/>
              <a:ext cx="7525421"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421" h="1671727">
                  <a:moveTo>
                    <a:pt x="0" y="1671727"/>
                  </a:moveTo>
                  <a:cubicBezTo>
                    <a:pt x="2985" y="1114485"/>
                    <a:pt x="5971" y="557242"/>
                    <a:pt x="8956" y="0"/>
                  </a:cubicBezTo>
                  <a:lnTo>
                    <a:pt x="7525421" y="0"/>
                  </a:lnTo>
                  <a:lnTo>
                    <a:pt x="6978081"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18" name="Parallelogram 17"/>
            <p:cNvSpPr/>
            <p:nvPr userDrawn="1"/>
          </p:nvSpPr>
          <p:spPr bwMode="auto">
            <a:xfrm>
              <a:off x="-9162" y="3821821"/>
              <a:ext cx="6064971"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4971" h="413444">
                  <a:moveTo>
                    <a:pt x="7063" y="413444"/>
                  </a:moveTo>
                  <a:lnTo>
                    <a:pt x="0" y="0"/>
                  </a:lnTo>
                  <a:lnTo>
                    <a:pt x="6064971" y="0"/>
                  </a:lnTo>
                  <a:lnTo>
                    <a:pt x="5929605"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5" name="Title 4"/>
          <p:cNvSpPr>
            <a:spLocks noGrp="1"/>
          </p:cNvSpPr>
          <p:nvPr>
            <p:ph type="title"/>
          </p:nvPr>
        </p:nvSpPr>
        <p:spPr>
          <a:xfrm>
            <a:off x="312913" y="2367665"/>
            <a:ext cx="6591979" cy="1461613"/>
          </a:xfrm>
          <a:prstGeom prst="rect">
            <a:avLst/>
          </a:prstGeom>
        </p:spPr>
        <p:txBody>
          <a:bodyPr/>
          <a:lstStyle>
            <a:lvl1pPr>
              <a:defRPr>
                <a:solidFill>
                  <a:schemeClr val="bg1"/>
                </a:solidFill>
              </a:defRPr>
            </a:lvl1pPr>
          </a:lstStyle>
          <a:p>
            <a:r>
              <a:rPr lang="en-US" smtClean="0"/>
              <a:t>Click to edit Master title style</a:t>
            </a:r>
            <a:endParaRPr lang="en-US" dirty="0"/>
          </a:p>
        </p:txBody>
      </p:sp>
      <p:sp>
        <p:nvSpPr>
          <p:cNvPr id="10" name="Text Placeholder 13"/>
          <p:cNvSpPr>
            <a:spLocks noGrp="1"/>
          </p:cNvSpPr>
          <p:nvPr>
            <p:ph type="body" sz="quarter" idx="10" hasCustomPrompt="1"/>
          </p:nvPr>
        </p:nvSpPr>
        <p:spPr>
          <a:xfrm>
            <a:off x="311151"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12" name="Text Placeholder 13"/>
          <p:cNvSpPr>
            <a:spLocks noGrp="1"/>
          </p:cNvSpPr>
          <p:nvPr>
            <p:ph type="body" sz="quarter" idx="12" hasCustomPrompt="1"/>
          </p:nvPr>
        </p:nvSpPr>
        <p:spPr>
          <a:xfrm>
            <a:off x="311151"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14"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chemeClr val="tx1"/>
                </a:solidFill>
                <a:latin typeface="Arial" panose="020B0604020202020204" pitchFamily="34" charset="0"/>
              </a:defRPr>
            </a:lvl1pPr>
          </a:lstStyle>
          <a:p>
            <a:pPr lvl="0"/>
            <a:fld id="{98241DAF-D3D1-4C65-9DAB-493DE76CC6E3}" type="datetime4">
              <a:rPr lang="en-US" smtClean="0"/>
              <a:t>October 6, 2015</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Tree>
    <p:extLst>
      <p:ext uri="{BB962C8B-B14F-4D97-AF65-F5344CB8AC3E}">
        <p14:creationId xmlns:p14="http://schemas.microsoft.com/office/powerpoint/2010/main" val="1947339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ue divider">
    <p:spTree>
      <p:nvGrpSpPr>
        <p:cNvPr id="1" name=""/>
        <p:cNvGrpSpPr/>
        <p:nvPr/>
      </p:nvGrpSpPr>
      <p:grpSpPr>
        <a:xfrm>
          <a:off x="0" y="0"/>
          <a:ext cx="0" cy="0"/>
          <a:chOff x="0" y="0"/>
          <a:chExt cx="0" cy="0"/>
        </a:xfrm>
      </p:grpSpPr>
      <p:pic>
        <p:nvPicPr>
          <p:cNvPr id="3"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a:spLocks noGrp="1"/>
          </p:cNvSpPr>
          <p:nvPr>
            <p:ph type="title" hasCustomPrompt="1"/>
          </p:nvPr>
        </p:nvSpPr>
        <p:spPr>
          <a:xfrm>
            <a:off x="791975" y="2614623"/>
            <a:ext cx="7542328"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1564009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 one image">
    <p:spTree>
      <p:nvGrpSpPr>
        <p:cNvPr id="1" name=""/>
        <p:cNvGrpSpPr/>
        <p:nvPr/>
      </p:nvGrpSpPr>
      <p:grpSpPr>
        <a:xfrm>
          <a:off x="0" y="0"/>
          <a:ext cx="0" cy="0"/>
          <a:chOff x="0" y="0"/>
          <a:chExt cx="0" cy="0"/>
        </a:xfrm>
      </p:grpSpPr>
      <p:grpSp>
        <p:nvGrpSpPr>
          <p:cNvPr id="4" name="Group 3"/>
          <p:cNvGrpSpPr/>
          <p:nvPr/>
        </p:nvGrpSpPr>
        <p:grpSpPr>
          <a:xfrm>
            <a:off x="-9524" y="1426872"/>
            <a:ext cx="9153524" cy="3070517"/>
            <a:chOff x="-9524" y="1426872"/>
            <a:chExt cx="9153524" cy="3070517"/>
          </a:xfrm>
        </p:grpSpPr>
        <p:pic>
          <p:nvPicPr>
            <p:cNvPr id="2" name="Picture 1" descr="FAN901690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41711" y="1466071"/>
              <a:ext cx="4102289" cy="2734859"/>
            </a:xfrm>
            <a:prstGeom prst="rect">
              <a:avLst/>
            </a:prstGeom>
          </p:spPr>
        </p:pic>
        <p:grpSp>
          <p:nvGrpSpPr>
            <p:cNvPr id="10" name="Group 9"/>
            <p:cNvGrpSpPr/>
            <p:nvPr userDrawn="1"/>
          </p:nvGrpSpPr>
          <p:grpSpPr>
            <a:xfrm>
              <a:off x="-8597" y="1426872"/>
              <a:ext cx="6234000" cy="2853743"/>
              <a:chOff x="-8597" y="1426872"/>
              <a:chExt cx="6234000" cy="2853743"/>
            </a:xfrm>
          </p:grpSpPr>
          <p:sp>
            <p:nvSpPr>
              <p:cNvPr id="23" name="Parallelogram 22"/>
              <p:cNvSpPr/>
              <p:nvPr userDrawn="1"/>
            </p:nvSpPr>
            <p:spPr bwMode="auto">
              <a:xfrm>
                <a:off x="-8597"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22" name="Parallelogram 21"/>
              <p:cNvSpPr/>
              <p:nvPr userDrawn="1"/>
            </p:nvSpPr>
            <p:spPr bwMode="auto">
              <a:xfrm>
                <a:off x="-7316" y="1469926"/>
                <a:ext cx="6052516"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16" h="2724249">
                    <a:moveTo>
                      <a:pt x="0" y="2724249"/>
                    </a:moveTo>
                    <a:cubicBezTo>
                      <a:pt x="453" y="1816166"/>
                      <a:pt x="905" y="908083"/>
                      <a:pt x="1358" y="0"/>
                    </a:cubicBezTo>
                    <a:lnTo>
                      <a:pt x="6052516" y="0"/>
                    </a:lnTo>
                    <a:lnTo>
                      <a:pt x="5160570"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25" name="Parallelogram 24"/>
            <p:cNvSpPr/>
            <p:nvPr userDrawn="1"/>
          </p:nvSpPr>
          <p:spPr bwMode="auto">
            <a:xfrm>
              <a:off x="-9524" y="3808793"/>
              <a:ext cx="4579143"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9143" h="688596">
                  <a:moveTo>
                    <a:pt x="0" y="688596"/>
                  </a:moveTo>
                  <a:lnTo>
                    <a:pt x="3996" y="0"/>
                  </a:lnTo>
                  <a:lnTo>
                    <a:pt x="4579143" y="0"/>
                  </a:lnTo>
                  <a:lnTo>
                    <a:pt x="4353690"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6" name="Text Placeholder 13"/>
          <p:cNvSpPr>
            <a:spLocks noGrp="1"/>
          </p:cNvSpPr>
          <p:nvPr>
            <p:ph type="body" sz="quarter" idx="10" hasCustomPrompt="1"/>
          </p:nvPr>
        </p:nvSpPr>
        <p:spPr>
          <a:xfrm>
            <a:off x="311150"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7" name="Text Placeholder 13"/>
          <p:cNvSpPr>
            <a:spLocks noGrp="1"/>
          </p:cNvSpPr>
          <p:nvPr>
            <p:ph type="body" sz="quarter" idx="12" hasCustomPrompt="1"/>
          </p:nvPr>
        </p:nvSpPr>
        <p:spPr>
          <a:xfrm>
            <a:off x="311150"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8"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rgbClr val="4C5257"/>
                </a:solidFill>
                <a:latin typeface="+mj-lt"/>
              </a:defRPr>
            </a:lvl1pPr>
          </a:lstStyle>
          <a:p>
            <a:pPr lvl="0"/>
            <a:fld id="{B584F102-AF6B-4EC2-9F2D-C2961294974C}" type="datetime4">
              <a:rPr lang="en-US" smtClean="0"/>
              <a:t>October 6, 2015</a:t>
            </a:fld>
            <a:endParaRPr lang="en-US" dirty="0"/>
          </a:p>
        </p:txBody>
      </p:sp>
      <p:sp>
        <p:nvSpPr>
          <p:cNvPr id="5" name="Title 4"/>
          <p:cNvSpPr>
            <a:spLocks noGrp="1"/>
          </p:cNvSpPr>
          <p:nvPr>
            <p:ph type="title"/>
          </p:nvPr>
        </p:nvSpPr>
        <p:spPr>
          <a:xfrm>
            <a:off x="311149" y="1481751"/>
            <a:ext cx="4840203" cy="2320627"/>
          </a:xfrm>
          <a:prstGeom prst="rect">
            <a:avLst/>
          </a:prstGeom>
        </p:spPr>
        <p:txBody>
          <a:bodyPr/>
          <a:lstStyle>
            <a:lvl1pPr>
              <a:lnSpc>
                <a:spcPct val="90000"/>
              </a:lnSpc>
              <a:spcAft>
                <a:spcPts val="0"/>
              </a:spcAft>
              <a:defRPr>
                <a:solidFill>
                  <a:schemeClr val="bg1"/>
                </a:solidFill>
              </a:defRPr>
            </a:lvl1pPr>
          </a:lstStyle>
          <a:p>
            <a:r>
              <a:rPr lang="en-US" smtClean="0"/>
              <a:t>Click to edit Master title style</a:t>
            </a:r>
            <a:endParaRPr lang="en-US"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
        <p:nvSpPr>
          <p:cNvPr id="16" name="Text Placeholder 13"/>
          <p:cNvSpPr>
            <a:spLocks noGrp="1"/>
          </p:cNvSpPr>
          <p:nvPr>
            <p:ph type="body" sz="quarter" idx="14" hasCustomPrompt="1"/>
          </p:nvPr>
        </p:nvSpPr>
        <p:spPr>
          <a:xfrm>
            <a:off x="311150" y="3810219"/>
            <a:ext cx="4002584" cy="687169"/>
          </a:xfrm>
          <a:prstGeom prst="rect">
            <a:avLst/>
          </a:prstGeom>
        </p:spPr>
        <p:txBody>
          <a:bodyPr anchor="ctr"/>
          <a:lstStyle>
            <a:lvl1pPr marL="0" indent="0">
              <a:buNone/>
              <a:defRPr sz="2200" baseline="0">
                <a:solidFill>
                  <a:schemeClr val="bg1"/>
                </a:solidFill>
                <a:latin typeface="+mj-lt"/>
              </a:defRPr>
            </a:lvl1pPr>
          </a:lstStyle>
          <a:p>
            <a:pPr lvl="0"/>
            <a:r>
              <a:rPr lang="en-US" dirty="0" smtClean="0"/>
              <a:t>Subtitle</a:t>
            </a:r>
            <a:endParaRPr lang="en-US" dirty="0"/>
          </a:p>
        </p:txBody>
      </p:sp>
    </p:spTree>
    <p:extLst>
      <p:ext uri="{BB962C8B-B14F-4D97-AF65-F5344CB8AC3E}">
        <p14:creationId xmlns:p14="http://schemas.microsoft.com/office/powerpoint/2010/main" val="1938388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een divider">
    <p:spTree>
      <p:nvGrpSpPr>
        <p:cNvPr id="1" name=""/>
        <p:cNvGrpSpPr/>
        <p:nvPr/>
      </p:nvGrpSpPr>
      <p:grpSpPr>
        <a:xfrm>
          <a:off x="0" y="0"/>
          <a:ext cx="0" cy="0"/>
          <a:chOff x="0" y="0"/>
          <a:chExt cx="0" cy="0"/>
        </a:xfrm>
      </p:grpSpPr>
      <p:pic>
        <p:nvPicPr>
          <p:cNvPr id="2"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3"/>
          <p:cNvSpPr>
            <a:spLocks noGrp="1"/>
          </p:cNvSpPr>
          <p:nvPr>
            <p:ph type="title" hasCustomPrompt="1"/>
          </p:nvPr>
        </p:nvSpPr>
        <p:spPr>
          <a:xfrm>
            <a:off x="791974" y="2621603"/>
            <a:ext cx="7549307"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15278758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idx="1"/>
          </p:nvPr>
        </p:nvSpPr>
        <p:spPr>
          <a:xfrm>
            <a:off x="311150" y="1280160"/>
            <a:ext cx="7886700" cy="4528969"/>
          </a:xfrm>
          <a:prstGeom prst="rect">
            <a:avLst/>
          </a:prstGeom>
        </p:spPr>
        <p:txBody>
          <a:bodyPr vert="horz" lIns="91440" tIns="45720" rIns="91440" bIns="45720" rtlCol="0">
            <a:normAutofit/>
          </a:bodyPr>
          <a:lstStyle>
            <a:lvl1pPr marL="320040" indent="-320040">
              <a:defRPr/>
            </a:lvl1pPr>
            <a:lvl2pPr>
              <a:defRPr/>
            </a:lvl2pPr>
            <a:lvl3pPr>
              <a:defRPr/>
            </a:lvl3pPr>
            <a:lvl4pP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222639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9"/>
          <p:cNvSpPr>
            <a:spLocks noGrp="1" noChangeAspect="1"/>
          </p:cNvSpPr>
          <p:nvPr>
            <p:ph type="body" sz="quarter" idx="12"/>
          </p:nvPr>
        </p:nvSpPr>
        <p:spPr>
          <a:xfrm>
            <a:off x="322580" y="1280160"/>
            <a:ext cx="8224520" cy="4331746"/>
          </a:xfrm>
        </p:spPr>
        <p:txBody>
          <a:bodyPr anchor="ctr" anchorCtr="1"/>
          <a:lstStyle>
            <a:lvl1pPr marL="320040" indent="-32004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userDrawn="1"/>
        </p:nvSpPr>
        <p:spPr>
          <a:xfrm>
            <a:off x="0" y="6585735"/>
            <a:ext cx="8753582" cy="646331"/>
          </a:xfrm>
          <a:prstGeom prst="rect">
            <a:avLst/>
          </a:prstGeom>
          <a:noFill/>
        </p:spPr>
        <p:txBody>
          <a:bodyPr wrap="square" rtlCol="0">
            <a:spAutoFit/>
          </a:bodyPr>
          <a:lstStyle/>
          <a:p>
            <a:pPr fontAlgn="base">
              <a:spcBef>
                <a:spcPct val="0"/>
              </a:spcBef>
              <a:spcAft>
                <a:spcPct val="0"/>
              </a:spcAft>
            </a:pPr>
            <a:endParaRPr lang="en-US" sz="3600" b="1" dirty="0">
              <a:solidFill>
                <a:srgbClr val="393D41"/>
              </a:solidFill>
              <a:ea typeface="ＭＳ Ｐゴシック" pitchFamily="34" charset="-128"/>
            </a:endParaRPr>
          </a:p>
        </p:txBody>
      </p:sp>
    </p:spTree>
    <p:extLst>
      <p:ext uri="{BB962C8B-B14F-4D97-AF65-F5344CB8AC3E}">
        <p14:creationId xmlns:p14="http://schemas.microsoft.com/office/powerpoint/2010/main" val="6282340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321787" y="1280160"/>
            <a:ext cx="3868737"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ext Placeholder 4"/>
          <p:cNvSpPr>
            <a:spLocks noGrp="1"/>
          </p:cNvSpPr>
          <p:nvPr>
            <p:ph type="body" sz="quarter" idx="3"/>
          </p:nvPr>
        </p:nvSpPr>
        <p:spPr>
          <a:xfrm>
            <a:off x="4572000" y="1280160"/>
            <a:ext cx="3887788"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11"/>
          <p:cNvSpPr>
            <a:spLocks noGrp="1"/>
          </p:cNvSpPr>
          <p:nvPr>
            <p:ph sz="quarter" idx="12"/>
          </p:nvPr>
        </p:nvSpPr>
        <p:spPr>
          <a:xfrm>
            <a:off x="311150"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1"/>
          <p:cNvSpPr>
            <a:spLocks noGrp="1"/>
          </p:cNvSpPr>
          <p:nvPr>
            <p:ph sz="quarter" idx="13"/>
          </p:nvPr>
        </p:nvSpPr>
        <p:spPr>
          <a:xfrm>
            <a:off x="4587875"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524246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584575" cy="4788946"/>
          </a:xfrm>
        </p:spPr>
        <p:txBody>
          <a:bodyPr/>
          <a:lstStyle>
            <a:lvl1pPr marL="0" indent="0">
              <a:buNone/>
              <a:defRPr/>
            </a:lvl1pPr>
          </a:lstStyle>
          <a:p>
            <a:r>
              <a:rPr lang="en-US" smtClean="0"/>
              <a:t>Click icon to add picture</a:t>
            </a:r>
            <a:endParaRPr lang="en-US" dirty="0"/>
          </a:p>
        </p:txBody>
      </p:sp>
      <p:sp>
        <p:nvSpPr>
          <p:cNvPr id="8" name="Content Placeholder 7"/>
          <p:cNvSpPr>
            <a:spLocks noGrp="1"/>
          </p:cNvSpPr>
          <p:nvPr>
            <p:ph sz="quarter" idx="13"/>
          </p:nvPr>
        </p:nvSpPr>
        <p:spPr>
          <a:xfrm>
            <a:off x="4474278" y="1280160"/>
            <a:ext cx="4038541" cy="4788946"/>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726595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941762" cy="2332616"/>
          </a:xfrm>
        </p:spPr>
        <p:txBody>
          <a:bodyPr/>
          <a:lstStyle>
            <a:lvl1pPr marL="0" indent="0">
              <a:buNone/>
              <a:defRPr/>
            </a:lvl1pPr>
          </a:lstStyle>
          <a:p>
            <a:r>
              <a:rPr lang="en-US" smtClean="0"/>
              <a:t>Click icon to add picture</a:t>
            </a:r>
            <a:endParaRPr lang="en-US" dirty="0"/>
          </a:p>
        </p:txBody>
      </p:sp>
      <p:sp>
        <p:nvSpPr>
          <p:cNvPr id="9" name="Content Placeholder 8"/>
          <p:cNvSpPr>
            <a:spLocks noGrp="1"/>
          </p:cNvSpPr>
          <p:nvPr>
            <p:ph sz="quarter" idx="14"/>
          </p:nvPr>
        </p:nvSpPr>
        <p:spPr>
          <a:xfrm>
            <a:off x="4474278" y="1279525"/>
            <a:ext cx="3734993" cy="4772025"/>
          </a:xfrm>
        </p:spPr>
        <p:txBody>
          <a:bodyPr/>
          <a:lstStyle>
            <a:lvl1pPr marL="320040" indent="-320040">
              <a:defRPr sz="2400"/>
            </a:lvl1pPr>
            <a:lvl2pPr>
              <a:defRPr sz="2200"/>
            </a:lvl2pPr>
            <a:lvl3pPr>
              <a:defRPr sz="2000"/>
            </a:lvl3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5"/>
          <p:cNvSpPr>
            <a:spLocks noGrp="1"/>
          </p:cNvSpPr>
          <p:nvPr>
            <p:ph type="pic" sz="quarter" idx="15"/>
          </p:nvPr>
        </p:nvSpPr>
        <p:spPr>
          <a:xfrm>
            <a:off x="311150" y="3718934"/>
            <a:ext cx="3941762" cy="233261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64563012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ation 2">
    <p:spTree>
      <p:nvGrpSpPr>
        <p:cNvPr id="1" name=""/>
        <p:cNvGrpSpPr/>
        <p:nvPr/>
      </p:nvGrpSpPr>
      <p:grpSpPr>
        <a:xfrm>
          <a:off x="0" y="0"/>
          <a:ext cx="0" cy="0"/>
          <a:chOff x="0" y="0"/>
          <a:chExt cx="0" cy="0"/>
        </a:xfrm>
      </p:grpSpPr>
      <p:pic>
        <p:nvPicPr>
          <p:cNvPr id="11"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6" name="TextBox 5"/>
          <p:cNvSpPr txBox="1"/>
          <p:nvPr/>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8"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9"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0"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4" name="TextBox 13"/>
          <p:cNvSpPr txBox="1"/>
          <p:nvPr userDrawn="1"/>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4DC5FF">
                    <a:lumMod val="40000"/>
                    <a:lumOff val="60000"/>
                  </a:srgbClr>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4DC5FF">
                    <a:lumMod val="40000"/>
                    <a:lumOff val="60000"/>
                  </a:srgbClr>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12" name="TextBox 11"/>
          <p:cNvSpPr txBox="1"/>
          <p:nvPr userDrawn="1"/>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4DC5FF">
                    <a:lumMod val="40000"/>
                    <a:lumOff val="60000"/>
                  </a:srgbClr>
                </a:solidFill>
                <a:ea typeface="ＭＳ Ｐゴシック" pitchFamily="34" charset="-128"/>
              </a:rPr>
              <a:pPr fontAlgn="base">
                <a:spcBef>
                  <a:spcPct val="0"/>
                </a:spcBef>
                <a:spcAft>
                  <a:spcPct val="0"/>
                </a:spcAft>
              </a:pPr>
              <a:t>‹#›</a:t>
            </a:fld>
            <a:endParaRPr lang="en-US" sz="1200" b="1" dirty="0">
              <a:solidFill>
                <a:srgbClr val="4DC5FF">
                  <a:lumMod val="40000"/>
                  <a:lumOff val="60000"/>
                </a:srgbClr>
              </a:solidFill>
              <a:ea typeface="ＭＳ Ｐゴシック" pitchFamily="34" charset="-128"/>
            </a:endParaRPr>
          </a:p>
        </p:txBody>
      </p:sp>
    </p:spTree>
    <p:extLst>
      <p:ext uri="{BB962C8B-B14F-4D97-AF65-F5344CB8AC3E}">
        <p14:creationId xmlns:p14="http://schemas.microsoft.com/office/powerpoint/2010/main" val="1736502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ation 3">
    <p:spTree>
      <p:nvGrpSpPr>
        <p:cNvPr id="1" name=""/>
        <p:cNvGrpSpPr/>
        <p:nvPr/>
      </p:nvGrpSpPr>
      <p:grpSpPr>
        <a:xfrm>
          <a:off x="0" y="0"/>
          <a:ext cx="0" cy="0"/>
          <a:chOff x="0" y="0"/>
          <a:chExt cx="0" cy="0"/>
        </a:xfrm>
      </p:grpSpPr>
      <p:pic>
        <p:nvPicPr>
          <p:cNvPr id="11"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userDrawn="1"/>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0" name="TextBox 19"/>
          <p:cNvSpPr txBox="1"/>
          <p:nvPr userDrawn="1"/>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1"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22"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23"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24"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2" name="TextBox 11"/>
          <p:cNvSpPr txBox="1"/>
          <p:nvPr userDrawn="1"/>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7BC143">
                    <a:lumMod val="40000"/>
                    <a:lumOff val="60000"/>
                  </a:srgbClr>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7BC143">
                    <a:lumMod val="40000"/>
                    <a:lumOff val="60000"/>
                  </a:srgbClr>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13" name="TextBox 12"/>
          <p:cNvSpPr txBox="1"/>
          <p:nvPr userDrawn="1"/>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7BC143">
                    <a:lumMod val="40000"/>
                    <a:lumOff val="60000"/>
                  </a:srgbClr>
                </a:solidFill>
                <a:ea typeface="ＭＳ Ｐゴシック" pitchFamily="34" charset="-128"/>
              </a:rPr>
              <a:pPr fontAlgn="base">
                <a:spcBef>
                  <a:spcPct val="0"/>
                </a:spcBef>
                <a:spcAft>
                  <a:spcPct val="0"/>
                </a:spcAft>
              </a:pPr>
              <a:t>‹#›</a:t>
            </a:fld>
            <a:endParaRPr lang="en-US" sz="1200" b="1" dirty="0">
              <a:solidFill>
                <a:srgbClr val="7BC143">
                  <a:lumMod val="40000"/>
                  <a:lumOff val="60000"/>
                </a:srgbClr>
              </a:solidFill>
              <a:ea typeface="ＭＳ Ｐゴシック" pitchFamily="34" charset="-128"/>
            </a:endParaRPr>
          </a:p>
        </p:txBody>
      </p:sp>
    </p:spTree>
    <p:extLst>
      <p:ext uri="{BB962C8B-B14F-4D97-AF65-F5344CB8AC3E}">
        <p14:creationId xmlns:p14="http://schemas.microsoft.com/office/powerpoint/2010/main" val="198742474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0"/>
            <a:ext cx="5259388"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Footer Placeholder 1"/>
          <p:cNvSpPr>
            <a:spLocks noGrp="1"/>
          </p:cNvSpPr>
          <p:nvPr>
            <p:ph type="ftr" sz="quarter" idx="14"/>
          </p:nvPr>
        </p:nvSpPr>
        <p:spPr>
          <a:xfrm>
            <a:off x="0" y="6579509"/>
            <a:ext cx="9144000" cy="278491"/>
          </a:xfrm>
          <a:prstGeom prst="rect">
            <a:avLst/>
          </a:prstGeom>
        </p:spPr>
        <p:txBody>
          <a:bodyPr/>
          <a:lstStyle>
            <a:lvl1pPr>
              <a:defRPr sz="600"/>
            </a:lvl1pPr>
          </a:lstStyle>
          <a:p>
            <a:pPr fontAlgn="base">
              <a:spcBef>
                <a:spcPct val="0"/>
              </a:spcBef>
              <a:spcAft>
                <a:spcPct val="0"/>
              </a:spcAft>
            </a:pPr>
            <a:endParaRPr lang="en-US" b="1" dirty="0">
              <a:solidFill>
                <a:srgbClr val="393D41"/>
              </a:solidFill>
              <a:ea typeface="ＭＳ Ｐゴシック" pitchFamily="34" charset="-128"/>
            </a:endParaRPr>
          </a:p>
        </p:txBody>
      </p:sp>
      <p:sp>
        <p:nvSpPr>
          <p:cNvPr id="14" name="TextBox 13"/>
          <p:cNvSpPr txBox="1"/>
          <p:nvPr userDrawn="1"/>
        </p:nvSpPr>
        <p:spPr>
          <a:xfrm>
            <a:off x="7301919" y="2845967"/>
            <a:ext cx="1498372" cy="2041732"/>
          </a:xfrm>
          <a:prstGeom prst="rect">
            <a:avLst/>
          </a:prstGeom>
        </p:spPr>
        <p:txBody>
          <a:bodyPr/>
          <a:lstStyle/>
          <a:p>
            <a:pPr fontAlgn="base">
              <a:spcBef>
                <a:spcPct val="0"/>
              </a:spcBef>
              <a:spcAft>
                <a:spcPct val="0"/>
              </a:spcAft>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5" name="TextBox 14"/>
          <p:cNvSpPr txBox="1"/>
          <p:nvPr userDrawn="1"/>
        </p:nvSpPr>
        <p:spPr>
          <a:xfrm>
            <a:off x="835075" y="947414"/>
            <a:ext cx="1473200" cy="2142907"/>
          </a:xfrm>
          <a:prstGeom prst="rect">
            <a:avLst/>
          </a:prstGeom>
          <a:ln>
            <a:noFill/>
          </a:ln>
          <a:effectLst/>
        </p:spPr>
        <p:txBody>
          <a:bodyPr/>
          <a:lstStyle/>
          <a:p>
            <a:pPr fontAlgn="base">
              <a:spcBef>
                <a:spcPct val="0"/>
              </a:spcBef>
              <a:spcAft>
                <a:spcPct val="0"/>
              </a:spcAft>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6"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tx1"/>
                </a:solidFill>
              </a:defRPr>
            </a:lvl1pPr>
          </a:lstStyle>
          <a:p>
            <a:pPr lvl="0"/>
            <a:r>
              <a:rPr lang="en-US" dirty="0" smtClean="0"/>
              <a:t>Put your quote in here</a:t>
            </a:r>
          </a:p>
        </p:txBody>
      </p:sp>
      <p:sp>
        <p:nvSpPr>
          <p:cNvPr id="17"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tx1"/>
                </a:solidFill>
                <a:latin typeface="Arial" pitchFamily="34" charset="0"/>
                <a:cs typeface="Arial" pitchFamily="34" charset="0"/>
              </a:defRPr>
            </a:lvl1pPr>
          </a:lstStyle>
          <a:p>
            <a:pPr lvl="0"/>
            <a:r>
              <a:rPr lang="en-US" dirty="0" smtClean="0"/>
              <a:t>Name here</a:t>
            </a:r>
            <a:endParaRPr lang="en-US" dirty="0"/>
          </a:p>
        </p:txBody>
      </p:sp>
      <p:sp>
        <p:nvSpPr>
          <p:cNvPr id="18"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9"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3" name="TextBox 12"/>
          <p:cNvSpPr txBox="1"/>
          <p:nvPr userDrawn="1"/>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20" name="TextBox 19"/>
          <p:cNvSpPr txBox="1"/>
          <p:nvPr userDrawn="1"/>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407420157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Box 4"/>
          <p:cNvSpPr txBox="1"/>
          <p:nvPr userDrawn="1"/>
        </p:nvSpPr>
        <p:spPr>
          <a:xfrm>
            <a:off x="-1" y="6585733"/>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7" name="TextBox 6"/>
          <p:cNvSpPr txBox="1"/>
          <p:nvPr userDrawn="1"/>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4741361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2" name="Group 1"/>
          <p:cNvGrpSpPr/>
          <p:nvPr/>
        </p:nvGrpSpPr>
        <p:grpSpPr>
          <a:xfrm>
            <a:off x="-10196" y="2354263"/>
            <a:ext cx="7525421" cy="1881002"/>
            <a:chOff x="-10196" y="2354263"/>
            <a:chExt cx="7525421" cy="1881002"/>
          </a:xfrm>
        </p:grpSpPr>
        <p:sp>
          <p:nvSpPr>
            <p:cNvPr id="16" name="Parallelogram 15"/>
            <p:cNvSpPr/>
            <p:nvPr userDrawn="1"/>
          </p:nvSpPr>
          <p:spPr bwMode="auto">
            <a:xfrm>
              <a:off x="-10196" y="2354263"/>
              <a:ext cx="7525421"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421" h="1671727">
                  <a:moveTo>
                    <a:pt x="0" y="1671727"/>
                  </a:moveTo>
                  <a:cubicBezTo>
                    <a:pt x="2985" y="1114485"/>
                    <a:pt x="5971" y="557242"/>
                    <a:pt x="8956" y="0"/>
                  </a:cubicBezTo>
                  <a:lnTo>
                    <a:pt x="7525421" y="0"/>
                  </a:lnTo>
                  <a:lnTo>
                    <a:pt x="6978081"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18" name="Parallelogram 17"/>
            <p:cNvSpPr/>
            <p:nvPr userDrawn="1"/>
          </p:nvSpPr>
          <p:spPr bwMode="auto">
            <a:xfrm>
              <a:off x="-9162" y="3821821"/>
              <a:ext cx="6064971"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4971" h="413444">
                  <a:moveTo>
                    <a:pt x="7063" y="413444"/>
                  </a:moveTo>
                  <a:lnTo>
                    <a:pt x="0" y="0"/>
                  </a:lnTo>
                  <a:lnTo>
                    <a:pt x="6064971" y="0"/>
                  </a:lnTo>
                  <a:lnTo>
                    <a:pt x="5929605"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grpSp>
      <p:sp>
        <p:nvSpPr>
          <p:cNvPr id="5" name="Title 4"/>
          <p:cNvSpPr>
            <a:spLocks noGrp="1"/>
          </p:cNvSpPr>
          <p:nvPr>
            <p:ph type="title"/>
          </p:nvPr>
        </p:nvSpPr>
        <p:spPr>
          <a:xfrm>
            <a:off x="312913" y="2367665"/>
            <a:ext cx="6591979" cy="1461613"/>
          </a:xfrm>
          <a:prstGeom prst="rect">
            <a:avLst/>
          </a:prstGeom>
        </p:spPr>
        <p:txBody>
          <a:bodyPr/>
          <a:lstStyle>
            <a:lvl1pPr>
              <a:defRPr>
                <a:solidFill>
                  <a:schemeClr val="bg1"/>
                </a:solidFill>
              </a:defRPr>
            </a:lvl1pPr>
          </a:lstStyle>
          <a:p>
            <a:r>
              <a:rPr lang="en-US" smtClean="0"/>
              <a:t>Click to edit Master title style</a:t>
            </a:r>
            <a:endParaRPr lang="en-US" dirty="0"/>
          </a:p>
        </p:txBody>
      </p:sp>
      <p:sp>
        <p:nvSpPr>
          <p:cNvPr id="10" name="Text Placeholder 13"/>
          <p:cNvSpPr>
            <a:spLocks noGrp="1"/>
          </p:cNvSpPr>
          <p:nvPr>
            <p:ph type="body" sz="quarter" idx="10" hasCustomPrompt="1"/>
          </p:nvPr>
        </p:nvSpPr>
        <p:spPr>
          <a:xfrm>
            <a:off x="311151"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12" name="Text Placeholder 13"/>
          <p:cNvSpPr>
            <a:spLocks noGrp="1"/>
          </p:cNvSpPr>
          <p:nvPr>
            <p:ph type="body" sz="quarter" idx="12" hasCustomPrompt="1"/>
          </p:nvPr>
        </p:nvSpPr>
        <p:spPr>
          <a:xfrm>
            <a:off x="311151"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14"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chemeClr val="tx1"/>
                </a:solidFill>
                <a:latin typeface="Arial" panose="020B0604020202020204" pitchFamily="34" charset="0"/>
              </a:defRPr>
            </a:lvl1pPr>
          </a:lstStyle>
          <a:p>
            <a:pPr lvl="0"/>
            <a:fld id="{98241DAF-D3D1-4C65-9DAB-493DE76CC6E3}" type="datetime4">
              <a:rPr lang="en-US" smtClean="0"/>
              <a:t>October 6, 2015</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Tree>
    <p:extLst>
      <p:ext uri="{BB962C8B-B14F-4D97-AF65-F5344CB8AC3E}">
        <p14:creationId xmlns:p14="http://schemas.microsoft.com/office/powerpoint/2010/main" val="3113735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63984" tIns="31991" rIns="63984" bIns="31991"/>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lIns="63984" tIns="31991" rIns="63984" bIns="3199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3"/>
            <a:ext cx="2133600" cy="365125"/>
          </a:xfrm>
          <a:prstGeom prst="rect">
            <a:avLst/>
          </a:prstGeom>
        </p:spPr>
        <p:txBody>
          <a:bodyPr lIns="63984" tIns="31991" rIns="63984" bIns="31991"/>
          <a:lstStyle/>
          <a:p>
            <a:pPr defTabSz="456993" fontAlgn="base">
              <a:spcBef>
                <a:spcPct val="0"/>
              </a:spcBef>
              <a:spcAft>
                <a:spcPct val="0"/>
              </a:spcAft>
            </a:pPr>
            <a:fld id="{322474CC-9AF1-1946-9086-15B5230077CF}" type="datetimeFigureOut">
              <a:rPr lang="en-US" sz="3600" b="1">
                <a:solidFill>
                  <a:prstClr val="black"/>
                </a:solidFill>
                <a:ea typeface="ＭＳ Ｐゴシック" pitchFamily="34" charset="-128"/>
              </a:rPr>
              <a:pPr defTabSz="456993" fontAlgn="base">
                <a:spcBef>
                  <a:spcPct val="0"/>
                </a:spcBef>
                <a:spcAft>
                  <a:spcPct val="0"/>
                </a:spcAft>
              </a:pPr>
              <a:t>9/16/2016</a:t>
            </a:fld>
            <a:endParaRPr lang="en-US" sz="3600" b="1">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3"/>
            <a:ext cx="2895600" cy="365125"/>
          </a:xfrm>
          <a:prstGeom prst="rect">
            <a:avLst/>
          </a:prstGeom>
        </p:spPr>
        <p:txBody>
          <a:bodyPr lIns="63984" tIns="31991" rIns="63984" bIns="31991"/>
          <a:lstStyle/>
          <a:p>
            <a:pPr defTabSz="456993" fontAlgn="base">
              <a:spcBef>
                <a:spcPct val="0"/>
              </a:spcBef>
              <a:spcAft>
                <a:spcPct val="0"/>
              </a:spcAft>
            </a:pPr>
            <a:endParaRPr lang="en-US" sz="3600" b="1">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6553200" y="6356353"/>
            <a:ext cx="2133600" cy="365125"/>
          </a:xfrm>
          <a:prstGeom prst="rect">
            <a:avLst/>
          </a:prstGeom>
        </p:spPr>
        <p:txBody>
          <a:bodyPr lIns="63984" tIns="31991" rIns="63984" bIns="31991"/>
          <a:lstStyle/>
          <a:p>
            <a:pPr defTabSz="456993" fontAlgn="base">
              <a:spcBef>
                <a:spcPct val="0"/>
              </a:spcBef>
              <a:spcAft>
                <a:spcPct val="0"/>
              </a:spcAft>
            </a:pPr>
            <a:fld id="{A0D91E94-0643-4D4B-B29A-B4908D256D31}" type="slidenum">
              <a:rPr lang="en-US" sz="3600" b="1">
                <a:solidFill>
                  <a:prstClr val="black"/>
                </a:solidFill>
                <a:ea typeface="ＭＳ Ｐゴシック" pitchFamily="34" charset="-128"/>
              </a:rPr>
              <a:pPr defTabSz="456993" fontAlgn="base">
                <a:spcBef>
                  <a:spcPct val="0"/>
                </a:spcBef>
                <a:spcAft>
                  <a:spcPct val="0"/>
                </a:spcAft>
              </a:pPr>
              <a:t>‹#›</a:t>
            </a:fld>
            <a:endParaRPr lang="en-US" sz="3600" b="1">
              <a:solidFill>
                <a:prstClr val="black"/>
              </a:solidFill>
              <a:ea typeface="ＭＳ Ｐゴシック" pitchFamily="34" charset="-128"/>
            </a:endParaRPr>
          </a:p>
        </p:txBody>
      </p:sp>
    </p:spTree>
    <p:extLst>
      <p:ext uri="{BB962C8B-B14F-4D97-AF65-F5344CB8AC3E}">
        <p14:creationId xmlns:p14="http://schemas.microsoft.com/office/powerpoint/2010/main" val="39555621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E9B1FD57-5531-459E-A6ED-3F81985A1EE4}" type="slidenum">
              <a:rPr lang="en-US" sz="3600" b="1">
                <a:solidFill>
                  <a:srgbClr val="393D41"/>
                </a:solidFill>
                <a:ea typeface="ＭＳ Ｐゴシック" pitchFamily="34" charset="-128"/>
              </a:rPr>
              <a:pPr fontAlgn="base">
                <a:spcBef>
                  <a:spcPct val="0"/>
                </a:spcBef>
                <a:spcAft>
                  <a:spcPct val="0"/>
                </a:spcAft>
              </a:pPr>
              <a:t>‹#›</a:t>
            </a:fld>
            <a:endParaRPr lang="en-US" sz="3600" b="1" dirty="0">
              <a:solidFill>
                <a:srgbClr val="393D41"/>
              </a:solidFill>
              <a:ea typeface="ＭＳ Ｐゴシック" pitchFamily="34" charset="-128"/>
            </a:endParaRPr>
          </a:p>
        </p:txBody>
      </p:sp>
      <p:sp>
        <p:nvSpPr>
          <p:cNvPr id="8" name="Text Placeholder 7"/>
          <p:cNvSpPr>
            <a:spLocks noGrp="1"/>
          </p:cNvSpPr>
          <p:nvPr>
            <p:ph type="body" sz="quarter" idx="13" hasCustomPrompt="1"/>
          </p:nvPr>
        </p:nvSpPr>
        <p:spPr>
          <a:xfrm>
            <a:off x="467811" y="1307330"/>
            <a:ext cx="8261519" cy="574629"/>
          </a:xfrm>
          <a:prstGeom prst="rect">
            <a:avLst/>
          </a:prstGeom>
        </p:spPr>
        <p:txBody>
          <a:bodyPr/>
          <a:lstStyle>
            <a:lvl1pPr marL="0" indent="0" algn="l">
              <a:buNone/>
              <a:defRPr sz="2600" baseline="0">
                <a:solidFill>
                  <a:srgbClr val="7BC143"/>
                </a:solidFill>
                <a:latin typeface="Franklin Gothic Book" pitchFamily="34" charset="0"/>
              </a:defRPr>
            </a:lvl1pPr>
          </a:lstStyle>
          <a:p>
            <a:pPr lvl="0"/>
            <a:r>
              <a:rPr lang="en-US" dirty="0" smtClean="0">
                <a:latin typeface="Franklin Gothic Medium" pitchFamily="34" charset="0"/>
              </a:rPr>
              <a:t>Subhead One</a:t>
            </a:r>
            <a:endParaRPr lang="en-US" dirty="0"/>
          </a:p>
        </p:txBody>
      </p:sp>
      <p:sp>
        <p:nvSpPr>
          <p:cNvPr id="7" name="Text Placeholder 7"/>
          <p:cNvSpPr>
            <a:spLocks noGrp="1"/>
          </p:cNvSpPr>
          <p:nvPr>
            <p:ph type="body" sz="quarter" idx="14" hasCustomPrompt="1"/>
          </p:nvPr>
        </p:nvSpPr>
        <p:spPr>
          <a:xfrm>
            <a:off x="471355" y="1897414"/>
            <a:ext cx="8247343" cy="1281721"/>
          </a:xfrm>
          <a:prstGeom prst="rect">
            <a:avLst/>
          </a:prstGeom>
        </p:spPr>
        <p:txBody>
          <a:bodyPr/>
          <a:lstStyle>
            <a:lvl1pPr marL="457200" indent="-457200" algn="l">
              <a:buFontTx/>
              <a:buBlip>
                <a:blip r:embed="rId2"/>
              </a:buBlip>
              <a:defRPr sz="1700" baseline="0">
                <a:solidFill>
                  <a:srgbClr val="7E7E7E"/>
                </a:solidFill>
                <a:latin typeface="Franklin Gothic Book" pitchFamily="34" charset="0"/>
              </a:defRPr>
            </a:lvl1pPr>
            <a:lvl2pPr marL="742950" indent="-285750">
              <a:buFont typeface="Arial" pitchFamily="34" charset="0"/>
              <a:buChar char="•"/>
              <a:defRPr sz="1200">
                <a:solidFill>
                  <a:srgbClr val="7E7E7E"/>
                </a:solidFill>
              </a:defRPr>
            </a:lvl2pPr>
          </a:lstStyle>
          <a:p>
            <a:pPr lvl="0"/>
            <a:r>
              <a:rPr lang="en-US" dirty="0" smtClean="0">
                <a:latin typeface="Franklin Gothic Book" pitchFamily="34" charset="0"/>
              </a:rPr>
              <a:t>Secondary Bullet</a:t>
            </a:r>
          </a:p>
          <a:p>
            <a:pPr lvl="0"/>
            <a:r>
              <a:rPr lang="en-US" dirty="0" smtClean="0">
                <a:latin typeface="Franklin Gothic Book" pitchFamily="34" charset="0"/>
              </a:rPr>
              <a:t>Secondary Bullet</a:t>
            </a:r>
          </a:p>
          <a:p>
            <a:pPr lvl="1"/>
            <a:r>
              <a:rPr lang="en-US" dirty="0" smtClean="0">
                <a:latin typeface="Franklin Gothic Book" pitchFamily="34" charset="0"/>
              </a:rPr>
              <a:t>Tertiary Bullet</a:t>
            </a:r>
            <a:endParaRPr lang="en-US" dirty="0"/>
          </a:p>
        </p:txBody>
      </p:sp>
      <p:sp>
        <p:nvSpPr>
          <p:cNvPr id="10" name="Text Placeholder 7"/>
          <p:cNvSpPr>
            <a:spLocks noGrp="1"/>
          </p:cNvSpPr>
          <p:nvPr>
            <p:ph type="body" sz="quarter" idx="15" hasCustomPrompt="1"/>
          </p:nvPr>
        </p:nvSpPr>
        <p:spPr>
          <a:xfrm>
            <a:off x="471349" y="3277973"/>
            <a:ext cx="8268614" cy="574629"/>
          </a:xfrm>
          <a:prstGeom prst="rect">
            <a:avLst/>
          </a:prstGeom>
        </p:spPr>
        <p:txBody>
          <a:bodyPr/>
          <a:lstStyle>
            <a:lvl1pPr marL="0" indent="0" algn="l">
              <a:buNone/>
              <a:defRPr sz="2600" baseline="0">
                <a:solidFill>
                  <a:srgbClr val="7BC143"/>
                </a:solidFill>
                <a:latin typeface="Franklin Gothic Book" pitchFamily="34" charset="0"/>
              </a:defRPr>
            </a:lvl1pPr>
          </a:lstStyle>
          <a:p>
            <a:pPr lvl="0"/>
            <a:r>
              <a:rPr lang="en-US" dirty="0" smtClean="0">
                <a:latin typeface="Franklin Gothic Medium" pitchFamily="34" charset="0"/>
              </a:rPr>
              <a:t>Subhead Two</a:t>
            </a:r>
            <a:endParaRPr lang="en-US" dirty="0"/>
          </a:p>
        </p:txBody>
      </p:sp>
      <p:sp>
        <p:nvSpPr>
          <p:cNvPr id="11" name="Text Placeholder 7"/>
          <p:cNvSpPr>
            <a:spLocks noGrp="1"/>
          </p:cNvSpPr>
          <p:nvPr>
            <p:ph type="body" sz="quarter" idx="16" hasCustomPrompt="1"/>
          </p:nvPr>
        </p:nvSpPr>
        <p:spPr>
          <a:xfrm>
            <a:off x="464259" y="3846791"/>
            <a:ext cx="8275703" cy="1685754"/>
          </a:xfrm>
          <a:prstGeom prst="rect">
            <a:avLst/>
          </a:prstGeom>
        </p:spPr>
        <p:txBody>
          <a:bodyPr/>
          <a:lstStyle>
            <a:lvl1pPr marL="457200" indent="-457200" algn="l">
              <a:buFontTx/>
              <a:buBlip>
                <a:blip r:embed="rId2"/>
              </a:buBlip>
              <a:defRPr sz="1700" baseline="0">
                <a:solidFill>
                  <a:srgbClr val="7E7E7E"/>
                </a:solidFill>
                <a:latin typeface="Franklin Gothic Book" pitchFamily="34" charset="0"/>
              </a:defRPr>
            </a:lvl1pPr>
            <a:lvl2pPr marL="742950" indent="-285750">
              <a:buFont typeface="Arial" pitchFamily="34" charset="0"/>
              <a:buChar char="•"/>
              <a:defRPr sz="1200">
                <a:solidFill>
                  <a:srgbClr val="7E7E7E"/>
                </a:solidFill>
              </a:defRPr>
            </a:lvl2pPr>
          </a:lstStyle>
          <a:p>
            <a:pPr lvl="0"/>
            <a:r>
              <a:rPr lang="en-US" dirty="0" smtClean="0">
                <a:latin typeface="Franklin Gothic Book" pitchFamily="34" charset="0"/>
              </a:rPr>
              <a:t>Secondary Bullet</a:t>
            </a:r>
          </a:p>
          <a:p>
            <a:pPr lvl="0"/>
            <a:r>
              <a:rPr lang="en-US" dirty="0" smtClean="0">
                <a:latin typeface="Franklin Gothic Book" pitchFamily="34" charset="0"/>
              </a:rPr>
              <a:t>Secondary Bullet</a:t>
            </a:r>
          </a:p>
          <a:p>
            <a:pPr lvl="1"/>
            <a:r>
              <a:rPr lang="en-US" dirty="0" smtClean="0">
                <a:latin typeface="Franklin Gothic Book" pitchFamily="34" charset="0"/>
              </a:rPr>
              <a:t>Tertiary Bullet</a:t>
            </a:r>
            <a:endParaRPr lang="en-US" dirty="0"/>
          </a:p>
        </p:txBody>
      </p:sp>
      <p:sp>
        <p:nvSpPr>
          <p:cNvPr id="19" name="Text Placeholder 7"/>
          <p:cNvSpPr>
            <a:spLocks noGrp="1"/>
          </p:cNvSpPr>
          <p:nvPr>
            <p:ph type="body" sz="quarter" idx="20" hasCustomPrompt="1"/>
          </p:nvPr>
        </p:nvSpPr>
        <p:spPr>
          <a:xfrm>
            <a:off x="1169564" y="63324"/>
            <a:ext cx="7559765" cy="585267"/>
          </a:xfrm>
          <a:prstGeom prst="rect">
            <a:avLst/>
          </a:prstGeom>
        </p:spPr>
        <p:txBody>
          <a:bodyPr/>
          <a:lstStyle>
            <a:lvl1pPr marL="0" indent="0" algn="l">
              <a:buNone/>
              <a:defRPr sz="3000" baseline="0">
                <a:solidFill>
                  <a:srgbClr val="7BC143"/>
                </a:solidFill>
                <a:latin typeface="Franklin Gothic Demi" pitchFamily="34" charset="0"/>
              </a:defRPr>
            </a:lvl1pPr>
          </a:lstStyle>
          <a:p>
            <a:pPr lvl="0"/>
            <a:r>
              <a:rPr lang="en-US" dirty="0" smtClean="0">
                <a:latin typeface="Franklin Gothic Medium" pitchFamily="34" charset="0"/>
              </a:rPr>
              <a:t>Slide Title</a:t>
            </a:r>
            <a:endParaRPr lang="en-US" dirty="0"/>
          </a:p>
        </p:txBody>
      </p:sp>
    </p:spTree>
    <p:extLst>
      <p:ext uri="{BB962C8B-B14F-4D97-AF65-F5344CB8AC3E}">
        <p14:creationId xmlns:p14="http://schemas.microsoft.com/office/powerpoint/2010/main" val="23934563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Title - no images">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3"/>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3"/>
          <p:cNvSpPr>
            <a:spLocks noGrp="1"/>
          </p:cNvSpPr>
          <p:nvPr>
            <p:ph type="body" sz="quarter" idx="10" hasCustomPrompt="1"/>
          </p:nvPr>
        </p:nvSpPr>
        <p:spPr>
          <a:xfrm>
            <a:off x="311150" y="5300253"/>
            <a:ext cx="5548313" cy="417164"/>
          </a:xfrm>
          <a:prstGeom prst="rect">
            <a:avLst/>
          </a:prstGeom>
        </p:spPr>
        <p:txBody>
          <a:bodyPr/>
          <a:lstStyle>
            <a:lvl1pPr marL="0" indent="0">
              <a:buNone/>
              <a:defRPr sz="2200" baseline="0">
                <a:solidFill>
                  <a:schemeClr val="bg1"/>
                </a:solidFill>
                <a:latin typeface="Arial" pitchFamily="34" charset="0"/>
                <a:cs typeface="Arial" pitchFamily="34" charset="0"/>
              </a:defRPr>
            </a:lvl1pPr>
          </a:lstStyle>
          <a:p>
            <a:pPr lvl="0"/>
            <a:r>
              <a:rPr lang="en-US" dirty="0" smtClean="0"/>
              <a:t>Presenter Name</a:t>
            </a:r>
            <a:endParaRPr lang="en-US" dirty="0"/>
          </a:p>
        </p:txBody>
      </p:sp>
      <p:sp>
        <p:nvSpPr>
          <p:cNvPr id="11" name="Text Placeholder 13"/>
          <p:cNvSpPr>
            <a:spLocks noGrp="1"/>
          </p:cNvSpPr>
          <p:nvPr>
            <p:ph type="body" sz="quarter" idx="12" hasCustomPrompt="1"/>
          </p:nvPr>
        </p:nvSpPr>
        <p:spPr>
          <a:xfrm>
            <a:off x="311150" y="5728918"/>
            <a:ext cx="5548313" cy="287257"/>
          </a:xfrm>
          <a:prstGeom prst="rect">
            <a:avLst/>
          </a:prstGeom>
        </p:spPr>
        <p:txBody>
          <a:bodyPr>
            <a:noAutofit/>
          </a:bodyPr>
          <a:lstStyle>
            <a:lvl1pPr marL="0" indent="0">
              <a:buNone/>
              <a:defRPr sz="1600" i="1" baseline="0">
                <a:solidFill>
                  <a:schemeClr val="bg1"/>
                </a:solidFill>
                <a:latin typeface="Arial" pitchFamily="34" charset="0"/>
                <a:cs typeface="Arial" pitchFamily="34" charset="0"/>
              </a:defRPr>
            </a:lvl1pPr>
          </a:lstStyle>
          <a:p>
            <a:pPr lvl="0"/>
            <a:r>
              <a:rPr lang="en-US" dirty="0" smtClean="0"/>
              <a:t>Presenter Title</a:t>
            </a:r>
            <a:endParaRPr lang="en-US" dirty="0"/>
          </a:p>
        </p:txBody>
      </p:sp>
      <p:sp>
        <p:nvSpPr>
          <p:cNvPr id="9" name="Text Placeholder 13"/>
          <p:cNvSpPr>
            <a:spLocks noGrp="1"/>
          </p:cNvSpPr>
          <p:nvPr>
            <p:ph type="body" sz="quarter" idx="13" hasCustomPrompt="1"/>
          </p:nvPr>
        </p:nvSpPr>
        <p:spPr>
          <a:xfrm>
            <a:off x="311150" y="6359333"/>
            <a:ext cx="5548313" cy="287257"/>
          </a:xfrm>
          <a:prstGeom prst="rect">
            <a:avLst/>
          </a:prstGeom>
        </p:spPr>
        <p:txBody>
          <a:bodyPr>
            <a:normAutofit/>
          </a:bodyPr>
          <a:lstStyle>
            <a:lvl1pPr marL="0" indent="0">
              <a:buNone/>
              <a:defRPr sz="1400" i="0" baseline="0">
                <a:solidFill>
                  <a:schemeClr val="bg1"/>
                </a:solidFill>
                <a:latin typeface="Arial" pitchFamily="34" charset="0"/>
                <a:cs typeface="Arial" pitchFamily="34" charset="0"/>
              </a:defRPr>
            </a:lvl1pPr>
          </a:lstStyle>
          <a:p>
            <a:pPr lvl="0"/>
            <a:fld id="{B00CC99A-1AEC-4AAA-92D0-EFFF73746BF4}" type="datetime4">
              <a:rPr lang="en-US" smtClean="0"/>
              <a:t>February 8, 2016</a:t>
            </a:fld>
            <a:endParaRPr lang="en-US" dirty="0"/>
          </a:p>
        </p:txBody>
      </p:sp>
      <p:grpSp>
        <p:nvGrpSpPr>
          <p:cNvPr id="5" name="Group 4"/>
          <p:cNvGrpSpPr/>
          <p:nvPr/>
        </p:nvGrpSpPr>
        <p:grpSpPr>
          <a:xfrm>
            <a:off x="-4016" y="2250764"/>
            <a:ext cx="9148017" cy="2367666"/>
            <a:chOff x="-4016" y="2250764"/>
            <a:chExt cx="9148017" cy="2367666"/>
          </a:xfrm>
        </p:grpSpPr>
        <p:sp>
          <p:nvSpPr>
            <p:cNvPr id="3" name="Rectangle 7"/>
            <p:cNvSpPr>
              <a:spLocks/>
            </p:cNvSpPr>
            <p:nvPr/>
          </p:nvSpPr>
          <p:spPr bwMode="auto">
            <a:xfrm>
              <a:off x="1" y="2252755"/>
              <a:ext cx="9144000"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215900"/>
              <a:endParaRPr lang="en-US" dirty="0">
                <a:solidFill>
                  <a:srgbClr val="FFFFFF"/>
                </a:solidFill>
                <a:latin typeface="Franklin Gothic Book"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5791" y="3143707"/>
              <a:ext cx="2420233" cy="594530"/>
            </a:xfrm>
            <a:prstGeom prst="rect">
              <a:avLst/>
            </a:prstGeom>
          </p:spPr>
        </p:pic>
        <p:sp>
          <p:nvSpPr>
            <p:cNvPr id="12" name="Parallelogram 11"/>
            <p:cNvSpPr/>
            <p:nvPr userDrawn="1"/>
          </p:nvSpPr>
          <p:spPr bwMode="auto">
            <a:xfrm>
              <a:off x="-4016" y="2250764"/>
              <a:ext cx="6291434" cy="2367666"/>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434" h="2367666">
                  <a:moveTo>
                    <a:pt x="0" y="2367666"/>
                  </a:moveTo>
                  <a:cubicBezTo>
                    <a:pt x="431" y="1578444"/>
                    <a:pt x="861" y="789222"/>
                    <a:pt x="1292" y="0"/>
                  </a:cubicBezTo>
                  <a:lnTo>
                    <a:pt x="6291434" y="0"/>
                  </a:lnTo>
                  <a:lnTo>
                    <a:pt x="5516236" y="2367666"/>
                  </a:lnTo>
                  <a:lnTo>
                    <a:pt x="0" y="236766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grpSp>
      <p:sp>
        <p:nvSpPr>
          <p:cNvPr id="4" name="Title 3"/>
          <p:cNvSpPr>
            <a:spLocks noGrp="1"/>
          </p:cNvSpPr>
          <p:nvPr>
            <p:ph type="title"/>
          </p:nvPr>
        </p:nvSpPr>
        <p:spPr>
          <a:xfrm>
            <a:off x="311150" y="2259016"/>
            <a:ext cx="4835779" cy="2370667"/>
          </a:xfrm>
          <a:prstGeom prst="rect">
            <a:avLst/>
          </a:prstGeom>
        </p:spPr>
        <p:txBody>
          <a:bodyPr/>
          <a:lstStyle>
            <a:lvl1pPr>
              <a:lnSpc>
                <a:spcPct val="90000"/>
              </a:lnSpc>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67035060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Title - one image">
    <p:spTree>
      <p:nvGrpSpPr>
        <p:cNvPr id="1" name=""/>
        <p:cNvGrpSpPr/>
        <p:nvPr/>
      </p:nvGrpSpPr>
      <p:grpSpPr>
        <a:xfrm>
          <a:off x="0" y="0"/>
          <a:ext cx="0" cy="0"/>
          <a:chOff x="0" y="0"/>
          <a:chExt cx="0" cy="0"/>
        </a:xfrm>
      </p:grpSpPr>
      <p:grpSp>
        <p:nvGrpSpPr>
          <p:cNvPr id="4" name="Group 3"/>
          <p:cNvGrpSpPr/>
          <p:nvPr/>
        </p:nvGrpSpPr>
        <p:grpSpPr>
          <a:xfrm>
            <a:off x="-9524" y="1426872"/>
            <a:ext cx="9153524" cy="3070517"/>
            <a:chOff x="-9524" y="1426872"/>
            <a:chExt cx="9153524" cy="3070517"/>
          </a:xfrm>
        </p:grpSpPr>
        <p:pic>
          <p:nvPicPr>
            <p:cNvPr id="2" name="Picture 1" descr="FAN901690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41711" y="1466071"/>
              <a:ext cx="4102289" cy="2734859"/>
            </a:xfrm>
            <a:prstGeom prst="rect">
              <a:avLst/>
            </a:prstGeom>
          </p:spPr>
        </p:pic>
        <p:grpSp>
          <p:nvGrpSpPr>
            <p:cNvPr id="10" name="Group 9"/>
            <p:cNvGrpSpPr/>
            <p:nvPr userDrawn="1"/>
          </p:nvGrpSpPr>
          <p:grpSpPr>
            <a:xfrm>
              <a:off x="-8597" y="1426872"/>
              <a:ext cx="6234000" cy="2853743"/>
              <a:chOff x="-8597" y="1426872"/>
              <a:chExt cx="6234000" cy="2853743"/>
            </a:xfrm>
          </p:grpSpPr>
          <p:sp>
            <p:nvSpPr>
              <p:cNvPr id="23" name="Parallelogram 22"/>
              <p:cNvSpPr/>
              <p:nvPr userDrawn="1"/>
            </p:nvSpPr>
            <p:spPr bwMode="auto">
              <a:xfrm>
                <a:off x="-8597"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a:solidFill>
                    <a:srgbClr val="393D41"/>
                  </a:solidFill>
                </a:endParaRPr>
              </a:p>
            </p:txBody>
          </p:sp>
          <p:sp>
            <p:nvSpPr>
              <p:cNvPr id="22" name="Parallelogram 21"/>
              <p:cNvSpPr/>
              <p:nvPr userDrawn="1"/>
            </p:nvSpPr>
            <p:spPr bwMode="auto">
              <a:xfrm>
                <a:off x="-7316" y="1469926"/>
                <a:ext cx="6052516"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16" h="2724249">
                    <a:moveTo>
                      <a:pt x="0" y="2724249"/>
                    </a:moveTo>
                    <a:cubicBezTo>
                      <a:pt x="453" y="1816166"/>
                      <a:pt x="905" y="908083"/>
                      <a:pt x="1358" y="0"/>
                    </a:cubicBezTo>
                    <a:lnTo>
                      <a:pt x="6052516" y="0"/>
                    </a:lnTo>
                    <a:lnTo>
                      <a:pt x="5160570"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grpSp>
        <p:sp>
          <p:nvSpPr>
            <p:cNvPr id="25" name="Parallelogram 24"/>
            <p:cNvSpPr/>
            <p:nvPr userDrawn="1"/>
          </p:nvSpPr>
          <p:spPr bwMode="auto">
            <a:xfrm>
              <a:off x="-9524" y="3808793"/>
              <a:ext cx="4579143"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9143" h="688596">
                  <a:moveTo>
                    <a:pt x="0" y="688596"/>
                  </a:moveTo>
                  <a:lnTo>
                    <a:pt x="3996" y="0"/>
                  </a:lnTo>
                  <a:lnTo>
                    <a:pt x="4579143" y="0"/>
                  </a:lnTo>
                  <a:lnTo>
                    <a:pt x="4353690"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grpSp>
      <p:sp>
        <p:nvSpPr>
          <p:cNvPr id="6" name="Text Placeholder 13"/>
          <p:cNvSpPr>
            <a:spLocks noGrp="1"/>
          </p:cNvSpPr>
          <p:nvPr>
            <p:ph type="body" sz="quarter" idx="10" hasCustomPrompt="1"/>
          </p:nvPr>
        </p:nvSpPr>
        <p:spPr>
          <a:xfrm>
            <a:off x="311150"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7" name="Text Placeholder 13"/>
          <p:cNvSpPr>
            <a:spLocks noGrp="1"/>
          </p:cNvSpPr>
          <p:nvPr>
            <p:ph type="body" sz="quarter" idx="12" hasCustomPrompt="1"/>
          </p:nvPr>
        </p:nvSpPr>
        <p:spPr>
          <a:xfrm>
            <a:off x="311150"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8"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rgbClr val="4C5257"/>
                </a:solidFill>
                <a:latin typeface="+mj-lt"/>
              </a:defRPr>
            </a:lvl1pPr>
          </a:lstStyle>
          <a:p>
            <a:pPr lvl="0"/>
            <a:fld id="{B584F102-AF6B-4EC2-9F2D-C2961294974C}" type="datetime4">
              <a:rPr lang="en-US" smtClean="0"/>
              <a:t>February 8, 2016</a:t>
            </a:fld>
            <a:endParaRPr lang="en-US" dirty="0"/>
          </a:p>
        </p:txBody>
      </p:sp>
      <p:sp>
        <p:nvSpPr>
          <p:cNvPr id="5" name="Title 4"/>
          <p:cNvSpPr>
            <a:spLocks noGrp="1"/>
          </p:cNvSpPr>
          <p:nvPr>
            <p:ph type="title"/>
          </p:nvPr>
        </p:nvSpPr>
        <p:spPr>
          <a:xfrm>
            <a:off x="311149" y="1481751"/>
            <a:ext cx="4840203" cy="2320627"/>
          </a:xfrm>
          <a:prstGeom prst="rect">
            <a:avLst/>
          </a:prstGeom>
        </p:spPr>
        <p:txBody>
          <a:bodyPr/>
          <a:lstStyle>
            <a:lvl1pPr>
              <a:lnSpc>
                <a:spcPct val="90000"/>
              </a:lnSpc>
              <a:spcAft>
                <a:spcPts val="0"/>
              </a:spcAft>
              <a:defRPr>
                <a:solidFill>
                  <a:schemeClr val="bg1"/>
                </a:solidFill>
              </a:defRPr>
            </a:lvl1pPr>
          </a:lstStyle>
          <a:p>
            <a:r>
              <a:rPr lang="en-US" smtClean="0"/>
              <a:t>Click to edit Master title style</a:t>
            </a:r>
            <a:endParaRPr lang="en-US"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
        <p:nvSpPr>
          <p:cNvPr id="16" name="Text Placeholder 13"/>
          <p:cNvSpPr>
            <a:spLocks noGrp="1"/>
          </p:cNvSpPr>
          <p:nvPr>
            <p:ph type="body" sz="quarter" idx="14" hasCustomPrompt="1"/>
          </p:nvPr>
        </p:nvSpPr>
        <p:spPr>
          <a:xfrm>
            <a:off x="311150" y="3810219"/>
            <a:ext cx="4002584" cy="687169"/>
          </a:xfrm>
          <a:prstGeom prst="rect">
            <a:avLst/>
          </a:prstGeom>
        </p:spPr>
        <p:txBody>
          <a:bodyPr anchor="ctr"/>
          <a:lstStyle>
            <a:lvl1pPr marL="0" indent="0">
              <a:buNone/>
              <a:defRPr sz="2200" baseline="0">
                <a:solidFill>
                  <a:schemeClr val="bg1"/>
                </a:solidFill>
                <a:latin typeface="+mj-lt"/>
              </a:defRPr>
            </a:lvl1pPr>
          </a:lstStyle>
          <a:p>
            <a:pPr lvl="0"/>
            <a:r>
              <a:rPr lang="en-US" dirty="0" smtClean="0"/>
              <a:t>Subtitle</a:t>
            </a:r>
            <a:endParaRPr lang="en-US" dirty="0"/>
          </a:p>
        </p:txBody>
      </p:sp>
    </p:spTree>
    <p:extLst>
      <p:ext uri="{BB962C8B-B14F-4D97-AF65-F5344CB8AC3E}">
        <p14:creationId xmlns:p14="http://schemas.microsoft.com/office/powerpoint/2010/main" val="1929326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2" name="Group 1"/>
          <p:cNvGrpSpPr/>
          <p:nvPr/>
        </p:nvGrpSpPr>
        <p:grpSpPr>
          <a:xfrm>
            <a:off x="-10196" y="2354263"/>
            <a:ext cx="7525421" cy="1881002"/>
            <a:chOff x="-10196" y="2354263"/>
            <a:chExt cx="7525421" cy="1881002"/>
          </a:xfrm>
        </p:grpSpPr>
        <p:sp>
          <p:nvSpPr>
            <p:cNvPr id="16" name="Parallelogram 15"/>
            <p:cNvSpPr/>
            <p:nvPr userDrawn="1"/>
          </p:nvSpPr>
          <p:spPr bwMode="auto">
            <a:xfrm>
              <a:off x="-10196" y="2354263"/>
              <a:ext cx="7525421"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421" h="1671727">
                  <a:moveTo>
                    <a:pt x="0" y="1671727"/>
                  </a:moveTo>
                  <a:cubicBezTo>
                    <a:pt x="2985" y="1114485"/>
                    <a:pt x="5971" y="557242"/>
                    <a:pt x="8956" y="0"/>
                  </a:cubicBezTo>
                  <a:lnTo>
                    <a:pt x="7525421" y="0"/>
                  </a:lnTo>
                  <a:lnTo>
                    <a:pt x="6978081"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sp>
          <p:nvSpPr>
            <p:cNvPr id="18" name="Parallelogram 17"/>
            <p:cNvSpPr/>
            <p:nvPr userDrawn="1"/>
          </p:nvSpPr>
          <p:spPr bwMode="auto">
            <a:xfrm>
              <a:off x="-9162" y="3821821"/>
              <a:ext cx="6064971"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4971" h="413444">
                  <a:moveTo>
                    <a:pt x="7063" y="413444"/>
                  </a:moveTo>
                  <a:lnTo>
                    <a:pt x="0" y="0"/>
                  </a:lnTo>
                  <a:lnTo>
                    <a:pt x="6064971" y="0"/>
                  </a:lnTo>
                  <a:lnTo>
                    <a:pt x="5929605"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grpSp>
      <p:sp>
        <p:nvSpPr>
          <p:cNvPr id="5" name="Title 4"/>
          <p:cNvSpPr>
            <a:spLocks noGrp="1"/>
          </p:cNvSpPr>
          <p:nvPr>
            <p:ph type="title"/>
          </p:nvPr>
        </p:nvSpPr>
        <p:spPr>
          <a:xfrm>
            <a:off x="312913" y="2367665"/>
            <a:ext cx="6591979" cy="1461613"/>
          </a:xfrm>
          <a:prstGeom prst="rect">
            <a:avLst/>
          </a:prstGeom>
        </p:spPr>
        <p:txBody>
          <a:bodyPr/>
          <a:lstStyle>
            <a:lvl1pPr>
              <a:defRPr>
                <a:solidFill>
                  <a:schemeClr val="bg1"/>
                </a:solidFill>
              </a:defRPr>
            </a:lvl1pPr>
          </a:lstStyle>
          <a:p>
            <a:r>
              <a:rPr lang="en-US" smtClean="0"/>
              <a:t>Click to edit Master title style</a:t>
            </a:r>
            <a:endParaRPr lang="en-US" dirty="0"/>
          </a:p>
        </p:txBody>
      </p:sp>
      <p:sp>
        <p:nvSpPr>
          <p:cNvPr id="10" name="Text Placeholder 13"/>
          <p:cNvSpPr>
            <a:spLocks noGrp="1"/>
          </p:cNvSpPr>
          <p:nvPr>
            <p:ph type="body" sz="quarter" idx="10" hasCustomPrompt="1"/>
          </p:nvPr>
        </p:nvSpPr>
        <p:spPr>
          <a:xfrm>
            <a:off x="311151"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smtClean="0"/>
              <a:t>Presenter Name</a:t>
            </a:r>
            <a:endParaRPr lang="en-US" dirty="0"/>
          </a:p>
        </p:txBody>
      </p:sp>
      <p:sp>
        <p:nvSpPr>
          <p:cNvPr id="12" name="Text Placeholder 13"/>
          <p:cNvSpPr>
            <a:spLocks noGrp="1"/>
          </p:cNvSpPr>
          <p:nvPr>
            <p:ph type="body" sz="quarter" idx="12" hasCustomPrompt="1"/>
          </p:nvPr>
        </p:nvSpPr>
        <p:spPr>
          <a:xfrm>
            <a:off x="311151"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smtClean="0"/>
              <a:t>Presenter Title</a:t>
            </a:r>
            <a:endParaRPr lang="en-US" dirty="0"/>
          </a:p>
        </p:txBody>
      </p:sp>
      <p:sp>
        <p:nvSpPr>
          <p:cNvPr id="14"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chemeClr val="tx1"/>
                </a:solidFill>
                <a:latin typeface="Arial" panose="020B0604020202020204" pitchFamily="34" charset="0"/>
              </a:defRPr>
            </a:lvl1pPr>
          </a:lstStyle>
          <a:p>
            <a:pPr lvl="0"/>
            <a:fld id="{98241DAF-D3D1-4C65-9DAB-493DE76CC6E3}" type="datetime4">
              <a:rPr lang="en-US" smtClean="0"/>
              <a:t>February 8, 2016</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Tree>
    <p:extLst>
      <p:ext uri="{BB962C8B-B14F-4D97-AF65-F5344CB8AC3E}">
        <p14:creationId xmlns:p14="http://schemas.microsoft.com/office/powerpoint/2010/main" val="301093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Blue divider">
    <p:spTree>
      <p:nvGrpSpPr>
        <p:cNvPr id="1" name=""/>
        <p:cNvGrpSpPr/>
        <p:nvPr/>
      </p:nvGrpSpPr>
      <p:grpSpPr>
        <a:xfrm>
          <a:off x="0" y="0"/>
          <a:ext cx="0" cy="0"/>
          <a:chOff x="0" y="0"/>
          <a:chExt cx="0" cy="0"/>
        </a:xfrm>
      </p:grpSpPr>
      <p:pic>
        <p:nvPicPr>
          <p:cNvPr id="3"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a:spLocks noGrp="1"/>
          </p:cNvSpPr>
          <p:nvPr>
            <p:ph type="title" hasCustomPrompt="1"/>
          </p:nvPr>
        </p:nvSpPr>
        <p:spPr>
          <a:xfrm>
            <a:off x="791975" y="2614623"/>
            <a:ext cx="7542328"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14666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Green divider">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3"/>
          <p:cNvSpPr>
            <a:spLocks noGrp="1"/>
          </p:cNvSpPr>
          <p:nvPr>
            <p:ph type="title" hasCustomPrompt="1"/>
          </p:nvPr>
        </p:nvSpPr>
        <p:spPr>
          <a:xfrm>
            <a:off x="791974" y="2621603"/>
            <a:ext cx="7549307"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47885271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idx="1"/>
          </p:nvPr>
        </p:nvSpPr>
        <p:spPr>
          <a:xfrm>
            <a:off x="311150" y="1280160"/>
            <a:ext cx="7886700" cy="4528969"/>
          </a:xfrm>
          <a:prstGeom prst="rect">
            <a:avLst/>
          </a:prstGeom>
        </p:spPr>
        <p:txBody>
          <a:bodyPr vert="horz" lIns="91440" tIns="45720" rIns="91440" bIns="45720" rtlCol="0">
            <a:normAutofit/>
          </a:bodyPr>
          <a:lstStyle>
            <a:lvl1pPr marL="320040" indent="-320040">
              <a:defRPr/>
            </a:lvl1pPr>
            <a:lvl2pPr>
              <a:defRPr/>
            </a:lvl2pPr>
            <a:lvl3pPr>
              <a:defRPr/>
            </a:lvl3pPr>
            <a:lvl4pP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857938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9"/>
          <p:cNvSpPr>
            <a:spLocks noGrp="1" noChangeAspect="1"/>
          </p:cNvSpPr>
          <p:nvPr>
            <p:ph type="body" sz="quarter" idx="12"/>
          </p:nvPr>
        </p:nvSpPr>
        <p:spPr>
          <a:xfrm>
            <a:off x="322580" y="1280160"/>
            <a:ext cx="8224520" cy="4331746"/>
          </a:xfrm>
        </p:spPr>
        <p:txBody>
          <a:bodyPr anchor="ctr" anchorCtr="1"/>
          <a:lstStyle>
            <a:lvl1pPr marL="320040" indent="-32004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9263699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321787" y="1280160"/>
            <a:ext cx="3868737"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ext Placeholder 4"/>
          <p:cNvSpPr>
            <a:spLocks noGrp="1"/>
          </p:cNvSpPr>
          <p:nvPr>
            <p:ph type="body" sz="quarter" idx="3"/>
          </p:nvPr>
        </p:nvSpPr>
        <p:spPr>
          <a:xfrm>
            <a:off x="4572000" y="1280160"/>
            <a:ext cx="3887788"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11"/>
          <p:cNvSpPr>
            <a:spLocks noGrp="1"/>
          </p:cNvSpPr>
          <p:nvPr>
            <p:ph sz="quarter" idx="12"/>
          </p:nvPr>
        </p:nvSpPr>
        <p:spPr>
          <a:xfrm>
            <a:off x="311150"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1"/>
          <p:cNvSpPr>
            <a:spLocks noGrp="1"/>
          </p:cNvSpPr>
          <p:nvPr>
            <p:ph sz="quarter" idx="13"/>
          </p:nvPr>
        </p:nvSpPr>
        <p:spPr>
          <a:xfrm>
            <a:off x="4587875"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6557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ue divider">
    <p:spTree>
      <p:nvGrpSpPr>
        <p:cNvPr id="1" name=""/>
        <p:cNvGrpSpPr/>
        <p:nvPr/>
      </p:nvGrpSpPr>
      <p:grpSpPr>
        <a:xfrm>
          <a:off x="0" y="0"/>
          <a:ext cx="0" cy="0"/>
          <a:chOff x="0" y="0"/>
          <a:chExt cx="0" cy="0"/>
        </a:xfrm>
      </p:grpSpPr>
      <p:pic>
        <p:nvPicPr>
          <p:cNvPr id="3"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a:spLocks noGrp="1"/>
          </p:cNvSpPr>
          <p:nvPr>
            <p:ph type="title" hasCustomPrompt="1"/>
          </p:nvPr>
        </p:nvSpPr>
        <p:spPr>
          <a:xfrm>
            <a:off x="791975" y="2614623"/>
            <a:ext cx="7542328"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2881233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584575" cy="4788946"/>
          </a:xfrm>
        </p:spPr>
        <p:txBody>
          <a:bodyPr/>
          <a:lstStyle>
            <a:lvl1pPr marL="0" indent="0">
              <a:buNone/>
              <a:defRPr/>
            </a:lvl1pPr>
          </a:lstStyle>
          <a:p>
            <a:r>
              <a:rPr lang="en-US" smtClean="0"/>
              <a:t>Click icon to add picture</a:t>
            </a:r>
            <a:endParaRPr lang="en-US" dirty="0"/>
          </a:p>
        </p:txBody>
      </p:sp>
      <p:sp>
        <p:nvSpPr>
          <p:cNvPr id="8" name="Content Placeholder 7"/>
          <p:cNvSpPr>
            <a:spLocks noGrp="1"/>
          </p:cNvSpPr>
          <p:nvPr>
            <p:ph sz="quarter" idx="13"/>
          </p:nvPr>
        </p:nvSpPr>
        <p:spPr>
          <a:xfrm>
            <a:off x="4474278" y="1280160"/>
            <a:ext cx="4038541" cy="4788946"/>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6546446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941762" cy="2332616"/>
          </a:xfrm>
        </p:spPr>
        <p:txBody>
          <a:bodyPr/>
          <a:lstStyle>
            <a:lvl1pPr marL="0" indent="0">
              <a:buNone/>
              <a:defRPr/>
            </a:lvl1pPr>
          </a:lstStyle>
          <a:p>
            <a:r>
              <a:rPr lang="en-US" smtClean="0"/>
              <a:t>Click icon to add picture</a:t>
            </a:r>
            <a:endParaRPr lang="en-US" dirty="0"/>
          </a:p>
        </p:txBody>
      </p:sp>
      <p:sp>
        <p:nvSpPr>
          <p:cNvPr id="9" name="Content Placeholder 8"/>
          <p:cNvSpPr>
            <a:spLocks noGrp="1"/>
          </p:cNvSpPr>
          <p:nvPr>
            <p:ph sz="quarter" idx="14"/>
          </p:nvPr>
        </p:nvSpPr>
        <p:spPr>
          <a:xfrm>
            <a:off x="4474278" y="1279525"/>
            <a:ext cx="3734993" cy="4772025"/>
          </a:xfrm>
        </p:spPr>
        <p:txBody>
          <a:bodyPr/>
          <a:lstStyle>
            <a:lvl1pPr marL="320040" indent="-320040">
              <a:defRPr sz="2400"/>
            </a:lvl1pPr>
            <a:lvl2pPr>
              <a:defRPr sz="2200"/>
            </a:lvl2pPr>
            <a:lvl3pPr>
              <a:defRPr sz="2000"/>
            </a:lvl3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5"/>
          <p:cNvSpPr>
            <a:spLocks noGrp="1"/>
          </p:cNvSpPr>
          <p:nvPr>
            <p:ph type="pic" sz="quarter" idx="15"/>
          </p:nvPr>
        </p:nvSpPr>
        <p:spPr>
          <a:xfrm>
            <a:off x="311150" y="3718934"/>
            <a:ext cx="3941762" cy="233261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66857076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Quotation 2">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301919" y="2845967"/>
            <a:ext cx="1498372" cy="2041732"/>
          </a:xfrm>
          <a:prstGeom prst="rect">
            <a:avLst/>
          </a:prstGeom>
        </p:spPr>
        <p:txBody>
          <a:bodyPr/>
          <a:lstStyle/>
          <a:p>
            <a:pPr>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6" name="TextBox 5"/>
          <p:cNvSpPr txBox="1"/>
          <p:nvPr/>
        </p:nvSpPr>
        <p:spPr>
          <a:xfrm>
            <a:off x="835075" y="947414"/>
            <a:ext cx="1473200" cy="2142907"/>
          </a:xfrm>
          <a:prstGeom prst="rect">
            <a:avLst/>
          </a:prstGeom>
          <a:ln>
            <a:noFill/>
          </a:ln>
          <a:effectLst/>
        </p:spPr>
        <p:txBody>
          <a:bodyPr/>
          <a:lstStyle/>
          <a:p>
            <a:pPr>
              <a:defRPr/>
            </a:pPr>
            <a:r>
              <a:rPr lang="en-US" sz="20000" dirty="0">
                <a:solidFill>
                  <a:srgbClr val="0D94D2">
                    <a:lumMod val="40000"/>
                    <a:lumOff val="60000"/>
                  </a:srgbClr>
                </a:solidFill>
                <a:ea typeface="ＭＳ Ｐゴシック" charset="0"/>
                <a:cs typeface="ＭＳ Ｐゴシック" charset="0"/>
              </a:rPr>
              <a:t>“</a:t>
            </a:r>
            <a:endParaRPr lang="en-US" sz="20000" dirty="0">
              <a:solidFill>
                <a:srgbClr val="0D94D2">
                  <a:lumMod val="40000"/>
                  <a:lumOff val="60000"/>
                </a:srgbClr>
              </a:solidFill>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8"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9"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0"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2" name="TextBox 11"/>
          <p:cNvSpPr txBox="1"/>
          <p:nvPr/>
        </p:nvSpPr>
        <p:spPr>
          <a:xfrm>
            <a:off x="8650840" y="6426952"/>
            <a:ext cx="421240" cy="276999"/>
          </a:xfrm>
          <a:prstGeom prst="rect">
            <a:avLst/>
          </a:prstGeom>
          <a:noFill/>
        </p:spPr>
        <p:txBody>
          <a:bodyPr wrap="square" rtlCol="0">
            <a:spAutoFit/>
          </a:bodyPr>
          <a:lstStyle/>
          <a:p>
            <a:fld id="{F881FCEE-8B8D-471D-B2CD-8B20A04D8A95}" type="slidenum">
              <a:rPr lang="en-US" sz="1200">
                <a:solidFill>
                  <a:srgbClr val="0D94D2">
                    <a:lumMod val="40000"/>
                    <a:lumOff val="60000"/>
                  </a:srgbClr>
                </a:solidFill>
              </a:rPr>
              <a:pPr/>
              <a:t>‹#›</a:t>
            </a:fld>
            <a:endParaRPr lang="en-US" sz="1200" dirty="0">
              <a:solidFill>
                <a:srgbClr val="0D94D2">
                  <a:lumMod val="40000"/>
                  <a:lumOff val="60000"/>
                </a:srgbClr>
              </a:solidFill>
            </a:endParaRPr>
          </a:p>
        </p:txBody>
      </p:sp>
      <p:sp>
        <p:nvSpPr>
          <p:cNvPr id="13" name="TextBox 12"/>
          <p:cNvSpPr txBox="1"/>
          <p:nvPr/>
        </p:nvSpPr>
        <p:spPr>
          <a:xfrm>
            <a:off x="30823" y="6575460"/>
            <a:ext cx="8979614" cy="276999"/>
          </a:xfrm>
          <a:prstGeom prst="rect">
            <a:avLst/>
          </a:prstGeom>
          <a:noFill/>
        </p:spPr>
        <p:txBody>
          <a:bodyPr wrap="square" rtlCol="0">
            <a:spAutoFit/>
          </a:bodyPr>
          <a:lstStyle/>
          <a:p>
            <a:r>
              <a:rPr lang="en-US" sz="600" dirty="0">
                <a:solidFill>
                  <a:srgbClr val="0D94D2">
                    <a:lumMod val="40000"/>
                    <a:lumOff val="60000"/>
                  </a:srgbClr>
                </a:solidFill>
              </a:rPr>
              <a:t>BRNDEXP 2.1 0714     ©  Cerner Corporation.  All rights reserved.  </a:t>
            </a:r>
          </a:p>
          <a:p>
            <a:r>
              <a:rPr lang="en-US" sz="600" dirty="0">
                <a:solidFill>
                  <a:srgbClr val="0D94D2">
                    <a:lumMod val="40000"/>
                    <a:lumOff val="60000"/>
                  </a:srgbClr>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4027028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Quotation 3">
    <p:spTree>
      <p:nvGrpSpPr>
        <p:cNvPr id="1" name=""/>
        <p:cNvGrpSpPr/>
        <p:nvPr/>
      </p:nvGrpSpPr>
      <p:grpSpPr>
        <a:xfrm>
          <a:off x="0" y="0"/>
          <a:ext cx="0" cy="0"/>
          <a:chOff x="0" y="0"/>
          <a:chExt cx="0" cy="0"/>
        </a:xfrm>
      </p:grpSpPr>
      <p:pic>
        <p:nvPicPr>
          <p:cNvPr id="11"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7301919" y="2845967"/>
            <a:ext cx="1498372" cy="2041732"/>
          </a:xfrm>
          <a:prstGeom prst="rect">
            <a:avLst/>
          </a:prstGeom>
        </p:spPr>
        <p:txBody>
          <a:bodyPr/>
          <a:lstStyle/>
          <a:p>
            <a:pPr>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0" name="TextBox 19"/>
          <p:cNvSpPr txBox="1"/>
          <p:nvPr/>
        </p:nvSpPr>
        <p:spPr>
          <a:xfrm>
            <a:off x="835075" y="947414"/>
            <a:ext cx="1473200" cy="2142907"/>
          </a:xfrm>
          <a:prstGeom prst="rect">
            <a:avLst/>
          </a:prstGeom>
          <a:ln>
            <a:noFill/>
          </a:ln>
          <a:effectLst/>
        </p:spPr>
        <p:txBody>
          <a:bodyPr/>
          <a:lstStyle/>
          <a:p>
            <a:pPr>
              <a:defRPr/>
            </a:pPr>
            <a:r>
              <a:rPr lang="en-US" sz="20000" dirty="0">
                <a:solidFill>
                  <a:srgbClr val="7BC143">
                    <a:lumMod val="40000"/>
                    <a:lumOff val="60000"/>
                  </a:srgbClr>
                </a:solidFill>
                <a:ea typeface="ＭＳ Ｐゴシック" charset="0"/>
                <a:cs typeface="ＭＳ Ｐゴシック" charset="0"/>
              </a:rPr>
              <a:t>“</a:t>
            </a:r>
            <a:endParaRPr lang="en-US" sz="20000" dirty="0">
              <a:solidFill>
                <a:srgbClr val="7BC143">
                  <a:lumMod val="40000"/>
                  <a:lumOff val="60000"/>
                </a:srgbClr>
              </a:solidFill>
              <a:ea typeface="ＭＳ Ｐゴシック" charset="0"/>
              <a:cs typeface="Franklin Gothic Book"/>
            </a:endParaRPr>
          </a:p>
        </p:txBody>
      </p:sp>
      <p:sp>
        <p:nvSpPr>
          <p:cNvPr id="21"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smtClean="0"/>
              <a:t>Put your quote in here</a:t>
            </a:r>
          </a:p>
        </p:txBody>
      </p:sp>
      <p:sp>
        <p:nvSpPr>
          <p:cNvPr id="22"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smtClean="0"/>
              <a:t>Name here</a:t>
            </a:r>
            <a:endParaRPr lang="en-US" dirty="0"/>
          </a:p>
        </p:txBody>
      </p:sp>
      <p:sp>
        <p:nvSpPr>
          <p:cNvPr id="23"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24"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14" name="TextBox 13"/>
          <p:cNvSpPr txBox="1"/>
          <p:nvPr/>
        </p:nvSpPr>
        <p:spPr>
          <a:xfrm>
            <a:off x="8650840" y="6426952"/>
            <a:ext cx="421240" cy="276999"/>
          </a:xfrm>
          <a:prstGeom prst="rect">
            <a:avLst/>
          </a:prstGeom>
          <a:noFill/>
        </p:spPr>
        <p:txBody>
          <a:bodyPr wrap="square" rtlCol="0">
            <a:spAutoFit/>
          </a:bodyPr>
          <a:lstStyle/>
          <a:p>
            <a:fld id="{F881FCEE-8B8D-471D-B2CD-8B20A04D8A95}" type="slidenum">
              <a:rPr lang="en-US" sz="1200">
                <a:solidFill>
                  <a:srgbClr val="7BC143">
                    <a:lumMod val="40000"/>
                    <a:lumOff val="60000"/>
                  </a:srgbClr>
                </a:solidFill>
              </a:rPr>
              <a:pPr/>
              <a:t>‹#›</a:t>
            </a:fld>
            <a:endParaRPr lang="en-US" sz="1200" dirty="0">
              <a:solidFill>
                <a:srgbClr val="7BC143">
                  <a:lumMod val="40000"/>
                  <a:lumOff val="60000"/>
                </a:srgbClr>
              </a:solidFill>
            </a:endParaRPr>
          </a:p>
        </p:txBody>
      </p:sp>
      <p:sp>
        <p:nvSpPr>
          <p:cNvPr id="25" name="TextBox 24"/>
          <p:cNvSpPr txBox="1"/>
          <p:nvPr/>
        </p:nvSpPr>
        <p:spPr>
          <a:xfrm>
            <a:off x="30823" y="6575460"/>
            <a:ext cx="8979614" cy="276999"/>
          </a:xfrm>
          <a:prstGeom prst="rect">
            <a:avLst/>
          </a:prstGeom>
          <a:noFill/>
        </p:spPr>
        <p:txBody>
          <a:bodyPr wrap="square" rtlCol="0">
            <a:spAutoFit/>
          </a:bodyPr>
          <a:lstStyle/>
          <a:p>
            <a:r>
              <a:rPr lang="en-US" sz="600" dirty="0">
                <a:solidFill>
                  <a:srgbClr val="7BC143">
                    <a:lumMod val="40000"/>
                    <a:lumOff val="60000"/>
                  </a:srgbClr>
                </a:solidFill>
              </a:rPr>
              <a:t>BRNDEXP 2.1 0714     ©  Cerner Corporation.  All rights reserved.  </a:t>
            </a:r>
          </a:p>
          <a:p>
            <a:r>
              <a:rPr lang="en-US" sz="600" dirty="0">
                <a:solidFill>
                  <a:srgbClr val="7BC143">
                    <a:lumMod val="40000"/>
                    <a:lumOff val="60000"/>
                  </a:srgbClr>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175174733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0"/>
            <a:ext cx="5259388"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7301919" y="2845967"/>
            <a:ext cx="1498372" cy="2041732"/>
          </a:xfrm>
          <a:prstGeom prst="rect">
            <a:avLst/>
          </a:prstGeom>
        </p:spPr>
        <p:txBody>
          <a:bodyPr/>
          <a:lstStyle/>
          <a:p>
            <a:pPr>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5" name="TextBox 14"/>
          <p:cNvSpPr txBox="1"/>
          <p:nvPr/>
        </p:nvSpPr>
        <p:spPr>
          <a:xfrm>
            <a:off x="835075" y="947414"/>
            <a:ext cx="1473200" cy="2142907"/>
          </a:xfrm>
          <a:prstGeom prst="rect">
            <a:avLst/>
          </a:prstGeom>
          <a:ln>
            <a:noFill/>
          </a:ln>
          <a:effectLst/>
        </p:spPr>
        <p:txBody>
          <a:bodyPr/>
          <a:lstStyle/>
          <a:p>
            <a:pPr>
              <a:defRPr/>
            </a:pPr>
            <a:r>
              <a:rPr lang="en-US" sz="20000" dirty="0">
                <a:solidFill>
                  <a:srgbClr val="393D41">
                    <a:lumMod val="40000"/>
                    <a:lumOff val="60000"/>
                  </a:srgbClr>
                </a:solidFill>
                <a:ea typeface="ＭＳ Ｐゴシック" charset="0"/>
                <a:cs typeface="ＭＳ Ｐゴシック" charset="0"/>
              </a:rPr>
              <a:t>“</a:t>
            </a:r>
            <a:endParaRPr lang="en-US" sz="20000" dirty="0">
              <a:solidFill>
                <a:srgbClr val="393D41">
                  <a:lumMod val="40000"/>
                  <a:lumOff val="60000"/>
                </a:srgbClr>
              </a:solidFill>
              <a:ea typeface="ＭＳ Ｐゴシック" charset="0"/>
              <a:cs typeface="Franklin Gothic Book"/>
            </a:endParaRPr>
          </a:p>
        </p:txBody>
      </p:sp>
      <p:sp>
        <p:nvSpPr>
          <p:cNvPr id="16"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tx1"/>
                </a:solidFill>
              </a:defRPr>
            </a:lvl1pPr>
          </a:lstStyle>
          <a:p>
            <a:pPr lvl="0"/>
            <a:r>
              <a:rPr lang="en-US" dirty="0" smtClean="0"/>
              <a:t>Put your quote in here</a:t>
            </a:r>
          </a:p>
        </p:txBody>
      </p:sp>
      <p:sp>
        <p:nvSpPr>
          <p:cNvPr id="17"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tx1"/>
                </a:solidFill>
                <a:latin typeface="Arial" pitchFamily="34" charset="0"/>
                <a:cs typeface="Arial" pitchFamily="34" charset="0"/>
              </a:defRPr>
            </a:lvl1pPr>
          </a:lstStyle>
          <a:p>
            <a:pPr lvl="0"/>
            <a:r>
              <a:rPr lang="en-US" dirty="0" smtClean="0"/>
              <a:t>Name here</a:t>
            </a:r>
            <a:endParaRPr lang="en-US" dirty="0"/>
          </a:p>
        </p:txBody>
      </p:sp>
      <p:sp>
        <p:nvSpPr>
          <p:cNvPr id="18"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Organization here</a:t>
            </a:r>
            <a:endParaRPr lang="en-US" dirty="0"/>
          </a:p>
        </p:txBody>
      </p:sp>
      <p:sp>
        <p:nvSpPr>
          <p:cNvPr id="19"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smtClean="0"/>
              <a:t>Title here</a:t>
            </a:r>
            <a:endParaRPr lang="en-US" dirty="0"/>
          </a:p>
        </p:txBody>
      </p:sp>
      <p:sp>
        <p:nvSpPr>
          <p:cNvPr id="20" name="TextBox 19"/>
          <p:cNvSpPr txBox="1"/>
          <p:nvPr/>
        </p:nvSpPr>
        <p:spPr>
          <a:xfrm>
            <a:off x="8650840" y="6426952"/>
            <a:ext cx="421240" cy="276999"/>
          </a:xfrm>
          <a:prstGeom prst="rect">
            <a:avLst/>
          </a:prstGeom>
          <a:noFill/>
        </p:spPr>
        <p:txBody>
          <a:bodyPr wrap="square" rtlCol="0">
            <a:spAutoFit/>
          </a:bodyPr>
          <a:lstStyle/>
          <a:p>
            <a:fld id="{F881FCEE-8B8D-471D-B2CD-8B20A04D8A95}" type="slidenum">
              <a:rPr lang="en-US" sz="1200">
                <a:solidFill>
                  <a:srgbClr val="B4B8BD">
                    <a:lumMod val="75000"/>
                  </a:srgbClr>
                </a:solidFill>
              </a:rPr>
              <a:pPr/>
              <a:t>‹#›</a:t>
            </a:fld>
            <a:endParaRPr lang="en-US" sz="1200" dirty="0">
              <a:solidFill>
                <a:srgbClr val="B4B8BD">
                  <a:lumMod val="75000"/>
                </a:srgbClr>
              </a:solidFill>
            </a:endParaRPr>
          </a:p>
        </p:txBody>
      </p:sp>
      <p:sp>
        <p:nvSpPr>
          <p:cNvPr id="21" name="TextBox 20"/>
          <p:cNvSpPr txBox="1"/>
          <p:nvPr/>
        </p:nvSpPr>
        <p:spPr>
          <a:xfrm>
            <a:off x="30823" y="6575460"/>
            <a:ext cx="8979614" cy="276999"/>
          </a:xfrm>
          <a:prstGeom prst="rect">
            <a:avLst/>
          </a:prstGeom>
          <a:noFill/>
        </p:spPr>
        <p:txBody>
          <a:bodyPr wrap="square" rtlCol="0">
            <a:spAutoFit/>
          </a:bodyPr>
          <a:lstStyle/>
          <a:p>
            <a:r>
              <a:rPr lang="en-US" sz="600" dirty="0">
                <a:solidFill>
                  <a:srgbClr val="393D41"/>
                </a:solidFill>
              </a:rPr>
              <a:t>BRNDEXP 2.1 0714     © Cerner Corporation.  All rights reserved.  </a:t>
            </a:r>
          </a:p>
          <a:p>
            <a:r>
              <a:rPr lang="en-US" sz="600" dirty="0">
                <a:solidFill>
                  <a:srgbClr val="393D41"/>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Tree>
    <p:extLst>
      <p:ext uri="{BB962C8B-B14F-4D97-AF65-F5344CB8AC3E}">
        <p14:creationId xmlns:p14="http://schemas.microsoft.com/office/powerpoint/2010/main" val="85114473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TextBox 4"/>
          <p:cNvSpPr txBox="1"/>
          <p:nvPr/>
        </p:nvSpPr>
        <p:spPr>
          <a:xfrm>
            <a:off x="30823" y="6575460"/>
            <a:ext cx="8979614" cy="276999"/>
          </a:xfrm>
          <a:prstGeom prst="rect">
            <a:avLst/>
          </a:prstGeom>
          <a:noFill/>
        </p:spPr>
        <p:txBody>
          <a:bodyPr wrap="square" rtlCol="0">
            <a:spAutoFit/>
          </a:bodyPr>
          <a:lstStyle/>
          <a:p>
            <a:r>
              <a:rPr lang="en-US" sz="600" dirty="0">
                <a:solidFill>
                  <a:srgbClr val="393D41"/>
                </a:solidFill>
              </a:rPr>
              <a:t>BRNDEXP 2.1 0714     © Cerner Corporation.  All rights reserved.  </a:t>
            </a:r>
          </a:p>
          <a:p>
            <a:r>
              <a:rPr lang="en-US" sz="600" dirty="0">
                <a:solidFill>
                  <a:srgbClr val="393D41"/>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6" name="TextBox 5"/>
          <p:cNvSpPr txBox="1"/>
          <p:nvPr/>
        </p:nvSpPr>
        <p:spPr>
          <a:xfrm>
            <a:off x="8650840" y="6426952"/>
            <a:ext cx="421240" cy="276999"/>
          </a:xfrm>
          <a:prstGeom prst="rect">
            <a:avLst/>
          </a:prstGeom>
          <a:noFill/>
        </p:spPr>
        <p:txBody>
          <a:bodyPr wrap="square" rtlCol="0">
            <a:spAutoFit/>
          </a:bodyPr>
          <a:lstStyle/>
          <a:p>
            <a:fld id="{F881FCEE-8B8D-471D-B2CD-8B20A04D8A95}" type="slidenum">
              <a:rPr lang="en-US" sz="1200">
                <a:solidFill>
                  <a:srgbClr val="B4B8BD">
                    <a:lumMod val="75000"/>
                  </a:srgbClr>
                </a:solidFill>
              </a:rPr>
              <a:pPr/>
              <a:t>‹#›</a:t>
            </a:fld>
            <a:endParaRPr lang="en-US" sz="1200" dirty="0">
              <a:solidFill>
                <a:srgbClr val="B4B8BD">
                  <a:lumMod val="75000"/>
                </a:srgbClr>
              </a:solidFill>
            </a:endParaRPr>
          </a:p>
        </p:txBody>
      </p:sp>
    </p:spTree>
    <p:extLst>
      <p:ext uri="{BB962C8B-B14F-4D97-AF65-F5344CB8AC3E}">
        <p14:creationId xmlns:p14="http://schemas.microsoft.com/office/powerpoint/2010/main" val="52809320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128002" name="Picture 2" descr="SH_CC_33987_11_big"/>
          <p:cNvPicPr>
            <a:picLocks noChangeAspect="1" noChangeArrowheads="1"/>
          </p:cNvPicPr>
          <p:nvPr userDrawn="1"/>
        </p:nvPicPr>
        <p:blipFill>
          <a:blip r:embed="rId5"/>
          <a:srcRect/>
          <a:stretch>
            <a:fillRect/>
          </a:stretch>
        </p:blipFill>
        <p:spPr bwMode="auto">
          <a:xfrm>
            <a:off x="0" y="0"/>
            <a:ext cx="9144000" cy="4146550"/>
          </a:xfrm>
          <a:prstGeom prst="rect">
            <a:avLst/>
          </a:prstGeom>
          <a:noFill/>
        </p:spPr>
      </p:pic>
      <p:pic>
        <p:nvPicPr>
          <p:cNvPr id="128006" name="Picture 6" descr="SIE_Logo_Layer_Petrol_RGB_A3_76mm"/>
          <p:cNvPicPr>
            <a:picLocks noChangeAspect="1" noChangeArrowheads="1"/>
          </p:cNvPicPr>
          <p:nvPr userDrawn="1"/>
        </p:nvPicPr>
        <p:blipFill>
          <a:blip r:embed="rId6"/>
          <a:srcRect/>
          <a:stretch>
            <a:fillRect/>
          </a:stretch>
        </p:blipFill>
        <p:spPr bwMode="auto">
          <a:xfrm>
            <a:off x="539750" y="3342"/>
            <a:ext cx="1727200" cy="966788"/>
          </a:xfrm>
          <a:prstGeom prst="rect">
            <a:avLst/>
          </a:prstGeom>
          <a:noFill/>
        </p:spPr>
      </p:pic>
      <p:sp>
        <p:nvSpPr>
          <p:cNvPr id="8" name="cdtRectangle 116 Id57351"/>
          <p:cNvSpPr>
            <a:spLocks noGrp="1" noChangeArrowheads="1"/>
          </p:cNvSpPr>
          <p:nvPr>
            <p:ph type="subTitle" idx="1" hasCustomPrompt="1"/>
            <p:custDataLst>
              <p:tags r:id="rId1"/>
            </p:custDataLst>
          </p:nvPr>
        </p:nvSpPr>
        <p:spPr bwMode="gray">
          <a:xfrm>
            <a:off x="250825" y="3756008"/>
            <a:ext cx="8893175" cy="393082"/>
          </a:xfrm>
          <a:solidFill>
            <a:srgbClr val="233746">
              <a:alpha val="65000"/>
            </a:srgbClr>
          </a:solidFill>
        </p:spPr>
        <p:txBody>
          <a:bodyPr wrap="square" lIns="270000" tIns="18000" rIns="396000" bIns="36000" anchor="b">
            <a:no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lang="en-US" sz="2000" b="1"/>
            </a:lvl1pPr>
          </a:lstStyle>
          <a:p>
            <a:r>
              <a:rPr lang="en-US" sz="2000" dirty="0" smtClean="0">
                <a:solidFill>
                  <a:schemeClr val="bg1"/>
                </a:solidFill>
                <a:ea typeface="+mn-ea"/>
              </a:rPr>
              <a:t>Click to edit Master Subtitle Style</a:t>
            </a:r>
            <a:endParaRPr lang="en-US" sz="2000" dirty="0">
              <a:solidFill>
                <a:schemeClr val="bg1"/>
              </a:solidFill>
              <a:ea typeface="+mn-ea"/>
            </a:endParaRPr>
          </a:p>
        </p:txBody>
      </p:sp>
      <p:sp>
        <p:nvSpPr>
          <p:cNvPr id="9" name="cdtRectangle 115 Id57350"/>
          <p:cNvSpPr>
            <a:spLocks noGrp="1" noChangeArrowheads="1"/>
          </p:cNvSpPr>
          <p:nvPr>
            <p:ph type="ctrTitle" hasCustomPrompt="1"/>
            <p:custDataLst>
              <p:tags r:id="rId2"/>
            </p:custDataLst>
          </p:nvPr>
        </p:nvSpPr>
        <p:spPr bwMode="gray">
          <a:xfrm>
            <a:off x="250825" y="4149090"/>
            <a:ext cx="8893175" cy="1485567"/>
          </a:xfrm>
          <a:solidFill>
            <a:srgbClr val="879BAA"/>
          </a:solidFill>
        </p:spPr>
        <p:txBody>
          <a:bodyPr wrap="square" lIns="270000" tIns="144000" rIns="396000" bIns="108000" anchor="t">
            <a:spAutoFit/>
          </a:bodyPr>
          <a:lstStyle>
            <a:lvl1pPr>
              <a:defRPr lang="en-US" sz="4000" b="1" smtClean="0"/>
            </a:lvl1pPr>
          </a:lstStyle>
          <a:p>
            <a:r>
              <a:rPr lang="en-US" sz="4000" b="1" dirty="0" smtClean="0">
                <a:solidFill>
                  <a:schemeClr val="bg1"/>
                </a:solidFill>
                <a:ea typeface="+mj-ea"/>
              </a:rPr>
              <a:t>Click to edit Master Title Style</a:t>
            </a:r>
            <a:br>
              <a:rPr lang="en-US" sz="4000" b="1" dirty="0" smtClean="0">
                <a:solidFill>
                  <a:schemeClr val="bg1"/>
                </a:solidFill>
                <a:ea typeface="+mj-ea"/>
              </a:rPr>
            </a:br>
            <a:endParaRPr lang="en-US" dirty="0"/>
          </a:p>
        </p:txBody>
      </p:sp>
      <p:sp>
        <p:nvSpPr>
          <p:cNvPr id="11" name="cdtText Box 133 Id2"/>
          <p:cNvSpPr txBox="1">
            <a:spLocks noChangeArrowheads="1"/>
          </p:cNvSpPr>
          <p:nvPr userDrawn="1">
            <p:custDataLst>
              <p:tags r:id="rId3"/>
            </p:custDataLst>
          </p:nvPr>
        </p:nvSpPr>
        <p:spPr bwMode="auto">
          <a:xfrm>
            <a:off x="539751" y="6345488"/>
            <a:ext cx="3917950" cy="504825"/>
          </a:xfrm>
          <a:prstGeom prst="rect">
            <a:avLst/>
          </a:prstGeom>
          <a:noFill/>
          <a:ln w="9525">
            <a:noFill/>
            <a:miter lim="800000"/>
            <a:headEnd/>
            <a:tailEnd/>
          </a:ln>
          <a:effectLst/>
        </p:spPr>
        <p:txBody>
          <a:bodyPr lIns="0" tIns="144000" rIns="396000" bIns="0" anchor="ctr"/>
          <a:lstStyle/>
          <a:p>
            <a:pPr fontAlgn="base">
              <a:lnSpc>
                <a:spcPts val="1000"/>
              </a:lnSpc>
              <a:spcBef>
                <a:spcPct val="50000"/>
              </a:spcBef>
              <a:spcAft>
                <a:spcPct val="0"/>
              </a:spcAft>
            </a:pPr>
            <a:r>
              <a:rPr lang="en-US" sz="1000" b="1" noProof="1">
                <a:solidFill>
                  <a:srgbClr val="000000"/>
                </a:solidFill>
              </a:rPr>
              <a:t>This document is maintained in electronic form. Printed copies are for information only and may be out of date. </a:t>
            </a:r>
          </a:p>
        </p:txBody>
      </p:sp>
      <p:sp>
        <p:nvSpPr>
          <p:cNvPr id="14" name="Rectangle 13"/>
          <p:cNvSpPr/>
          <p:nvPr userDrawn="1"/>
        </p:nvSpPr>
        <p:spPr>
          <a:xfrm>
            <a:off x="4286134" y="6295984"/>
            <a:ext cx="4849813" cy="477054"/>
          </a:xfrm>
          <a:prstGeom prst="rect">
            <a:avLst/>
          </a:prstGeom>
        </p:spPr>
        <p:txBody>
          <a:bodyPr wrap="square">
            <a:spAutoFit/>
          </a:bodyPr>
          <a:lstStyle/>
          <a:p>
            <a:pPr algn="r" fontAlgn="base">
              <a:spcBef>
                <a:spcPct val="50000"/>
              </a:spcBef>
              <a:spcAft>
                <a:spcPct val="0"/>
              </a:spcAft>
            </a:pPr>
            <a:r>
              <a:rPr lang="en-US" sz="1000" b="1" dirty="0">
                <a:solidFill>
                  <a:srgbClr val="ADBECB"/>
                </a:solidFill>
              </a:rPr>
              <a:t>Copyright </a:t>
            </a:r>
            <a:r>
              <a:rPr lang="en-US" sz="1000" b="1" dirty="0">
                <a:solidFill>
                  <a:srgbClr val="ADBECB"/>
                </a:solidFill>
                <a:cs typeface="Arial" charset="0"/>
              </a:rPr>
              <a:t>© 2014 Siemens Medical Solutions USA, Inc. All rights reserved.</a:t>
            </a:r>
          </a:p>
          <a:p>
            <a:pPr algn="r" fontAlgn="base">
              <a:spcBef>
                <a:spcPct val="50000"/>
              </a:spcBef>
              <a:spcAft>
                <a:spcPct val="0"/>
              </a:spcAft>
            </a:pPr>
            <a:r>
              <a:rPr lang="en-US" sz="1000" b="1" dirty="0">
                <a:solidFill>
                  <a:srgbClr val="ADBECB"/>
                </a:solidFill>
              </a:rPr>
              <a:t>Confidential</a:t>
            </a:r>
          </a:p>
        </p:txBody>
      </p:sp>
    </p:spTree>
    <p:extLst>
      <p:ext uri="{BB962C8B-B14F-4D97-AF65-F5344CB8AC3E}">
        <p14:creationId xmlns:p14="http://schemas.microsoft.com/office/powerpoint/2010/main" val="978829086"/>
      </p:ext>
    </p:extLst>
  </p:cSld>
  <p:clrMapOvr>
    <a:masterClrMapping/>
  </p:clrMapOvr>
  <p:transition>
    <p:fade/>
  </p:transition>
  <p:timing>
    <p:tnLst>
      <p:par>
        <p:cTn id="1" dur="indefinite" restart="never" nodeType="tmRoot"/>
      </p:par>
    </p:tnLst>
  </p:timing>
  <p:hf hdr="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Population Management Title">
    <p:spTree>
      <p:nvGrpSpPr>
        <p:cNvPr id="1" name=""/>
        <p:cNvGrpSpPr/>
        <p:nvPr/>
      </p:nvGrpSpPr>
      <p:grpSpPr>
        <a:xfrm>
          <a:off x="0" y="0"/>
          <a:ext cx="0" cy="0"/>
          <a:chOff x="0" y="0"/>
          <a:chExt cx="0" cy="0"/>
        </a:xfrm>
      </p:grpSpPr>
      <p:pic>
        <p:nvPicPr>
          <p:cNvPr id="23"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l="-1" t="25027" r="-1" b="77"/>
          <a:stretch/>
        </p:blipFill>
        <p:spPr bwMode="auto">
          <a:xfrm>
            <a:off x="1" y="0"/>
            <a:ext cx="9143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icons-10.pn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243971" y="257045"/>
            <a:ext cx="401683" cy="457200"/>
          </a:xfrm>
          <a:prstGeom prst="rect">
            <a:avLst/>
          </a:prstGeom>
        </p:spPr>
      </p:pic>
      <p:sp>
        <p:nvSpPr>
          <p:cNvPr id="8" name="Rectangle 7"/>
          <p:cNvSpPr/>
          <p:nvPr userDrawn="1"/>
        </p:nvSpPr>
        <p:spPr>
          <a:xfrm>
            <a:off x="700186" y="297785"/>
            <a:ext cx="4149090" cy="781752"/>
          </a:xfrm>
          <a:prstGeom prst="rect">
            <a:avLst/>
          </a:prstGeom>
        </p:spPr>
        <p:txBody>
          <a:bodyPr>
            <a:spAutoFit/>
          </a:bodyPr>
          <a:lstStyle/>
          <a:p>
            <a:pPr algn="dist">
              <a:lnSpc>
                <a:spcPct val="80000"/>
              </a:lnSpc>
            </a:pPr>
            <a:r>
              <a:rPr lang="en-US" sz="2800" dirty="0">
                <a:solidFill>
                  <a:srgbClr val="FFFFFF"/>
                </a:solidFill>
                <a:latin typeface="Century Gothic"/>
                <a:cs typeface="Century Gothic"/>
              </a:rPr>
              <a:t>POPULATION MANAGEMENT</a:t>
            </a:r>
          </a:p>
        </p:txBody>
      </p:sp>
      <p:pic>
        <p:nvPicPr>
          <p:cNvPr id="13" name="Picture 12" descr="icons-10.png"/>
          <p:cNvPicPr>
            <a:picLocks noChangeAspect="1"/>
          </p:cNvPicPr>
          <p:nvPr userDrawn="1"/>
        </p:nvPicPr>
        <p:blipFill>
          <a:blip r:embed="rId4" cstate="print">
            <a:alphaModFix amt="64000"/>
            <a:extLst>
              <a:ext uri="{28A0092B-C50C-407E-A947-70E740481C1C}">
                <a14:useLocalDpi xmlns:a14="http://schemas.microsoft.com/office/drawing/2010/main" val="0"/>
              </a:ext>
            </a:extLst>
          </a:blip>
          <a:stretch>
            <a:fillRect/>
          </a:stretch>
        </p:blipFill>
        <p:spPr>
          <a:xfrm>
            <a:off x="4062087" y="4609212"/>
            <a:ext cx="1018361" cy="1159111"/>
          </a:xfrm>
          <a:prstGeom prst="rect">
            <a:avLst/>
          </a:prstGeom>
        </p:spPr>
      </p:pic>
      <p:pic>
        <p:nvPicPr>
          <p:cNvPr id="15" name="Picture 14"/>
          <p:cNvPicPr>
            <a:picLocks noChangeAspect="1"/>
          </p:cNvPicPr>
          <p:nvPr userDrawn="1"/>
        </p:nvPicPr>
        <p:blipFill>
          <a:blip r:embed="rId5" cstate="print">
            <a:alphaModFix amt="64000"/>
            <a:extLst>
              <a:ext uri="{28A0092B-C50C-407E-A947-70E740481C1C}">
                <a14:useLocalDpi xmlns:a14="http://schemas.microsoft.com/office/drawing/2010/main" val="0"/>
              </a:ext>
            </a:extLst>
          </a:blip>
          <a:stretch>
            <a:fillRect/>
          </a:stretch>
        </p:blipFill>
        <p:spPr>
          <a:xfrm>
            <a:off x="2552205" y="4908225"/>
            <a:ext cx="906436" cy="1228215"/>
          </a:xfrm>
          <a:prstGeom prst="rect">
            <a:avLst/>
          </a:prstGeom>
        </p:spPr>
      </p:pic>
      <p:pic>
        <p:nvPicPr>
          <p:cNvPr id="16" name="Picture 15" descr="icons-11.png"/>
          <p:cNvPicPr>
            <a:picLocks noChangeAspect="1"/>
          </p:cNvPicPr>
          <p:nvPr userDrawn="1"/>
        </p:nvPicPr>
        <p:blipFill>
          <a:blip r:embed="rId6" cstate="print">
            <a:alphaModFix amt="64000"/>
            <a:extLst>
              <a:ext uri="{28A0092B-C50C-407E-A947-70E740481C1C}">
                <a14:useLocalDpi xmlns:a14="http://schemas.microsoft.com/office/drawing/2010/main" val="0"/>
              </a:ext>
            </a:extLst>
          </a:blip>
          <a:stretch>
            <a:fillRect/>
          </a:stretch>
        </p:blipFill>
        <p:spPr>
          <a:xfrm>
            <a:off x="5502667" y="4908240"/>
            <a:ext cx="1106522" cy="959888"/>
          </a:xfrm>
          <a:prstGeom prst="rect">
            <a:avLst/>
          </a:prstGeom>
        </p:spPr>
      </p:pic>
    </p:spTree>
    <p:extLst>
      <p:ext uri="{BB962C8B-B14F-4D97-AF65-F5344CB8AC3E}">
        <p14:creationId xmlns:p14="http://schemas.microsoft.com/office/powerpoint/2010/main" val="148636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8F052912-E6EA-41FA-81B0-FF71A6733634}" type="datetimeFigureOut">
              <a:rPr lang="en-US" smtClean="0">
                <a:solidFill>
                  <a:srgbClr val="393D41"/>
                </a:solidFill>
              </a:rPr>
              <a:pPr/>
              <a:t>9/16/2016</a:t>
            </a:fld>
            <a:endParaRPr lang="en-US" dirty="0">
              <a:solidFill>
                <a:srgbClr val="393D41"/>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srgbClr val="393D41"/>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A91D3044-686F-4951-93F3-F9315B7EC603}" type="slidenum">
              <a:rPr lang="en-US" smtClean="0">
                <a:solidFill>
                  <a:srgbClr val="393D41"/>
                </a:solidFill>
              </a:rPr>
              <a:pPr/>
              <a:t>‹#›</a:t>
            </a:fld>
            <a:endParaRPr lang="en-US" dirty="0">
              <a:solidFill>
                <a:srgbClr val="393D41"/>
              </a:solidFill>
            </a:endParaRPr>
          </a:p>
        </p:txBody>
      </p:sp>
    </p:spTree>
    <p:extLst>
      <p:ext uri="{BB962C8B-B14F-4D97-AF65-F5344CB8AC3E}">
        <p14:creationId xmlns:p14="http://schemas.microsoft.com/office/powerpoint/2010/main" val="26402918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8F052912-E6EA-41FA-81B0-FF71A6733634}" type="datetimeFigureOut">
              <a:rPr lang="en-US" smtClean="0">
                <a:solidFill>
                  <a:srgbClr val="393D41"/>
                </a:solidFill>
              </a:rPr>
              <a:pPr/>
              <a:t>9/16/2016</a:t>
            </a:fld>
            <a:endParaRPr lang="en-US" dirty="0">
              <a:solidFill>
                <a:srgbClr val="393D41"/>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dirty="0">
              <a:solidFill>
                <a:srgbClr val="393D41"/>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A91D3044-686F-4951-93F3-F9315B7EC603}" type="slidenum">
              <a:rPr lang="en-US" smtClean="0">
                <a:solidFill>
                  <a:srgbClr val="393D41"/>
                </a:solidFill>
              </a:rPr>
              <a:pPr/>
              <a:t>‹#›</a:t>
            </a:fld>
            <a:endParaRPr lang="en-US" dirty="0">
              <a:solidFill>
                <a:srgbClr val="393D41"/>
              </a:solidFill>
            </a:endParaRPr>
          </a:p>
        </p:txBody>
      </p:sp>
    </p:spTree>
    <p:extLst>
      <p:ext uri="{BB962C8B-B14F-4D97-AF65-F5344CB8AC3E}">
        <p14:creationId xmlns:p14="http://schemas.microsoft.com/office/powerpoint/2010/main" val="216058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Green divider">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3"/>
          <p:cNvSpPr>
            <a:spLocks noGrp="1"/>
          </p:cNvSpPr>
          <p:nvPr>
            <p:ph type="title" hasCustomPrompt="1"/>
          </p:nvPr>
        </p:nvSpPr>
        <p:spPr>
          <a:xfrm>
            <a:off x="791974" y="2621603"/>
            <a:ext cx="7549307" cy="1642764"/>
          </a:xfrm>
          <a:prstGeom prst="rect">
            <a:avLst/>
          </a:prstGeom>
        </p:spPr>
        <p:txBody>
          <a:bodyPr/>
          <a:lstStyle>
            <a:lvl1pPr algn="ctr">
              <a:defRPr>
                <a:solidFill>
                  <a:schemeClr val="bg1"/>
                </a:solidFill>
              </a:defRPr>
            </a:lvl1pPr>
          </a:lstStyle>
          <a:p>
            <a:r>
              <a:rPr lang="en-US" dirty="0" smtClean="0"/>
              <a:t>Click to edit text</a:t>
            </a:r>
            <a:endParaRPr lang="en-US" dirty="0"/>
          </a:p>
        </p:txBody>
      </p:sp>
    </p:spTree>
    <p:extLst>
      <p:ext uri="{BB962C8B-B14F-4D97-AF65-F5344CB8AC3E}">
        <p14:creationId xmlns:p14="http://schemas.microsoft.com/office/powerpoint/2010/main" val="239107056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4" name="Title 1"/>
          <p:cNvSpPr>
            <a:spLocks noGrp="1"/>
          </p:cNvSpPr>
          <p:nvPr>
            <p:ph type="title"/>
          </p:nvPr>
        </p:nvSpPr>
        <p:spPr>
          <a:xfrm>
            <a:off x="280224" y="221226"/>
            <a:ext cx="8642550" cy="791236"/>
          </a:xfrm>
          <a:prstGeom prst="rect">
            <a:avLst/>
          </a:prstGeom>
        </p:spPr>
        <p:txBody>
          <a:bodyPr anchor="ctr" anchorCtr="0"/>
          <a:lstStyle/>
          <a:p>
            <a:r>
              <a:rPr lang="en-US" smtClean="0"/>
              <a:t>Click to edit Master title style</a:t>
            </a:r>
            <a:endParaRPr lang="en-US"/>
          </a:p>
        </p:txBody>
      </p:sp>
      <p:sp>
        <p:nvSpPr>
          <p:cNvPr id="3" name="Slide Number Placeholder 5"/>
          <p:cNvSpPr>
            <a:spLocks noGrp="1"/>
          </p:cNvSpPr>
          <p:nvPr>
            <p:ph type="sldNum" sz="quarter" idx="10"/>
          </p:nvPr>
        </p:nvSpPr>
        <p:spPr>
          <a:xfrm>
            <a:off x="166688" y="6567488"/>
            <a:ext cx="388937" cy="365125"/>
          </a:xfrm>
          <a:prstGeom prst="rect">
            <a:avLst/>
          </a:prstGeom>
        </p:spPr>
        <p:txBody>
          <a:bodyPr/>
          <a:lstStyle>
            <a:lvl1pPr>
              <a:defRPr/>
            </a:lvl1pPr>
          </a:lstStyle>
          <a:p>
            <a:pPr fontAlgn="base">
              <a:spcBef>
                <a:spcPct val="0"/>
              </a:spcBef>
              <a:spcAft>
                <a:spcPct val="0"/>
              </a:spcAft>
              <a:defRPr/>
            </a:pPr>
            <a:fld id="{ACAB23A5-8897-4BAE-A3AC-AE3F02B417AF}" type="slidenum">
              <a:rPr lang="en-US" sz="3600" b="1">
                <a:solidFill>
                  <a:srgbClr val="21345F"/>
                </a:solidFill>
                <a:ea typeface="ＭＳ Ｐゴシック" charset="-128"/>
              </a:rPr>
              <a:pPr fontAlgn="base">
                <a:spcBef>
                  <a:spcPct val="0"/>
                </a:spcBef>
                <a:spcAft>
                  <a:spcPct val="0"/>
                </a:spcAft>
                <a:defRPr/>
              </a:pPr>
              <a:t>‹#›</a:t>
            </a:fld>
            <a:endParaRPr lang="en-US" sz="3600" b="1" dirty="0">
              <a:solidFill>
                <a:srgbClr val="21345F"/>
              </a:solidFill>
              <a:ea typeface="ＭＳ Ｐゴシック" charset="-128"/>
            </a:endParaRPr>
          </a:p>
        </p:txBody>
      </p:sp>
    </p:spTree>
    <p:extLst>
      <p:ext uri="{BB962C8B-B14F-4D97-AF65-F5344CB8AC3E}">
        <p14:creationId xmlns:p14="http://schemas.microsoft.com/office/powerpoint/2010/main" val="351612588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idx="1"/>
          </p:nvPr>
        </p:nvSpPr>
        <p:spPr>
          <a:xfrm>
            <a:off x="311150" y="1280160"/>
            <a:ext cx="7886700" cy="4528969"/>
          </a:xfrm>
          <a:prstGeom prst="rect">
            <a:avLst/>
          </a:prstGeom>
        </p:spPr>
        <p:txBody>
          <a:bodyPr vert="horz" lIns="91440" tIns="45720" rIns="91440" bIns="45720" rtlCol="0">
            <a:normAutofit/>
          </a:bodyPr>
          <a:lstStyle>
            <a:lvl1pPr marL="320040" indent="-320040">
              <a:defRPr/>
            </a:lvl1pPr>
            <a:lvl2pPr>
              <a:defRPr/>
            </a:lvl2pPr>
            <a:lvl3pPr>
              <a:defRPr/>
            </a:lvl3pPr>
            <a:lvl4pPr>
              <a:defRPr/>
            </a:lvl4pPr>
            <a:lvl5pPr marL="2057400" indent="-228600">
              <a:buFont typeface="Arial" panose="020B0604020202020204"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2002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9"/>
          <p:cNvSpPr>
            <a:spLocks noGrp="1" noChangeAspect="1"/>
          </p:cNvSpPr>
          <p:nvPr>
            <p:ph type="body" sz="quarter" idx="12"/>
          </p:nvPr>
        </p:nvSpPr>
        <p:spPr>
          <a:xfrm>
            <a:off x="322580" y="1280160"/>
            <a:ext cx="8224520" cy="4331746"/>
          </a:xfrm>
        </p:spPr>
        <p:txBody>
          <a:bodyPr anchor="ctr" anchorCtr="1"/>
          <a:lstStyle>
            <a:lvl1pPr marL="320040" indent="-32004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4"/>
          <p:cNvSpPr txBox="1"/>
          <p:nvPr/>
        </p:nvSpPr>
        <p:spPr>
          <a:xfrm>
            <a:off x="0" y="6585735"/>
            <a:ext cx="8753582" cy="646331"/>
          </a:xfrm>
          <a:prstGeom prst="rect">
            <a:avLst/>
          </a:prstGeom>
          <a:noFill/>
        </p:spPr>
        <p:txBody>
          <a:bodyPr wrap="square" rtlCol="0">
            <a:spAutoFit/>
          </a:bodyPr>
          <a:lstStyle/>
          <a:p>
            <a:pPr fontAlgn="base">
              <a:spcBef>
                <a:spcPct val="0"/>
              </a:spcBef>
              <a:spcAft>
                <a:spcPct val="0"/>
              </a:spcAft>
            </a:pPr>
            <a:endParaRPr lang="en-US" sz="3600" b="1" dirty="0">
              <a:solidFill>
                <a:srgbClr val="393D41"/>
              </a:solidFill>
              <a:ea typeface="ＭＳ Ｐゴシック" pitchFamily="34" charset="-128"/>
            </a:endParaRPr>
          </a:p>
        </p:txBody>
      </p:sp>
    </p:spTree>
    <p:extLst>
      <p:ext uri="{BB962C8B-B14F-4D97-AF65-F5344CB8AC3E}">
        <p14:creationId xmlns:p14="http://schemas.microsoft.com/office/powerpoint/2010/main" val="22382248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321787" y="1280160"/>
            <a:ext cx="3868737"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ext Placeholder 4"/>
          <p:cNvSpPr>
            <a:spLocks noGrp="1"/>
          </p:cNvSpPr>
          <p:nvPr>
            <p:ph type="body" sz="quarter" idx="3"/>
          </p:nvPr>
        </p:nvSpPr>
        <p:spPr>
          <a:xfrm>
            <a:off x="4572000" y="1280160"/>
            <a:ext cx="3887788"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11"/>
          <p:cNvSpPr>
            <a:spLocks noGrp="1"/>
          </p:cNvSpPr>
          <p:nvPr>
            <p:ph sz="quarter" idx="12"/>
          </p:nvPr>
        </p:nvSpPr>
        <p:spPr>
          <a:xfrm>
            <a:off x="311150"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1"/>
          <p:cNvSpPr>
            <a:spLocks noGrp="1"/>
          </p:cNvSpPr>
          <p:nvPr>
            <p:ph sz="quarter" idx="13"/>
          </p:nvPr>
        </p:nvSpPr>
        <p:spPr>
          <a:xfrm>
            <a:off x="4587875"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983424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11150" y="1280160"/>
            <a:ext cx="3584575" cy="4788946"/>
          </a:xfrm>
        </p:spPr>
        <p:txBody>
          <a:bodyPr/>
          <a:lstStyle>
            <a:lvl1pPr marL="0" indent="0">
              <a:buNone/>
              <a:defRPr/>
            </a:lvl1pPr>
          </a:lstStyle>
          <a:p>
            <a:r>
              <a:rPr lang="en-US" smtClean="0"/>
              <a:t>Click icon to add picture</a:t>
            </a:r>
            <a:endParaRPr lang="en-US" dirty="0"/>
          </a:p>
        </p:txBody>
      </p:sp>
      <p:sp>
        <p:nvSpPr>
          <p:cNvPr id="8" name="Content Placeholder 7"/>
          <p:cNvSpPr>
            <a:spLocks noGrp="1"/>
          </p:cNvSpPr>
          <p:nvPr>
            <p:ph sz="quarter" idx="13"/>
          </p:nvPr>
        </p:nvSpPr>
        <p:spPr>
          <a:xfrm>
            <a:off x="4474278" y="1280160"/>
            <a:ext cx="4038541" cy="4788946"/>
          </a:xfrm>
        </p:spPr>
        <p:txBody>
          <a:bodyPr/>
          <a:lstStyle>
            <a:lvl1pPr marL="320040" indent="-320040">
              <a:defRPr sz="240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26583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theme" Target="../theme/theme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bwMode="auto">
          <a:xfrm>
            <a:off x="-7144" y="813351"/>
            <a:ext cx="8562705" cy="234399"/>
          </a:xfrm>
          <a:custGeom>
            <a:avLst/>
            <a:gdLst>
              <a:gd name="connsiteX0" fmla="*/ 0 w 8650811"/>
              <a:gd name="connsiteY0" fmla="*/ 234399 h 234399"/>
              <a:gd name="connsiteX1" fmla="*/ 76745 w 8650811"/>
              <a:gd name="connsiteY1" fmla="*/ 0 h 234399"/>
              <a:gd name="connsiteX2" fmla="*/ 8650811 w 8650811"/>
              <a:gd name="connsiteY2" fmla="*/ 0 h 234399"/>
              <a:gd name="connsiteX3" fmla="*/ 8574066 w 8650811"/>
              <a:gd name="connsiteY3" fmla="*/ 234399 h 234399"/>
              <a:gd name="connsiteX4" fmla="*/ 0 w 8650811"/>
              <a:gd name="connsiteY4" fmla="*/ 234399 h 234399"/>
              <a:gd name="connsiteX0" fmla="*/ 0 w 8650811"/>
              <a:gd name="connsiteY0" fmla="*/ 234399 h 234399"/>
              <a:gd name="connsiteX1" fmla="*/ 91032 w 8650811"/>
              <a:gd name="connsiteY1" fmla="*/ 2381 h 234399"/>
              <a:gd name="connsiteX2" fmla="*/ 8650811 w 8650811"/>
              <a:gd name="connsiteY2" fmla="*/ 0 h 234399"/>
              <a:gd name="connsiteX3" fmla="*/ 8574066 w 8650811"/>
              <a:gd name="connsiteY3" fmla="*/ 234399 h 234399"/>
              <a:gd name="connsiteX4" fmla="*/ 0 w 8650811"/>
              <a:gd name="connsiteY4" fmla="*/ 234399 h 234399"/>
              <a:gd name="connsiteX0" fmla="*/ 0 w 8562705"/>
              <a:gd name="connsiteY0" fmla="*/ 234399 h 234399"/>
              <a:gd name="connsiteX1" fmla="*/ 2926 w 8562705"/>
              <a:gd name="connsiteY1" fmla="*/ 2381 h 234399"/>
              <a:gd name="connsiteX2" fmla="*/ 8562705 w 8562705"/>
              <a:gd name="connsiteY2" fmla="*/ 0 h 234399"/>
              <a:gd name="connsiteX3" fmla="*/ 8485960 w 8562705"/>
              <a:gd name="connsiteY3" fmla="*/ 234399 h 234399"/>
              <a:gd name="connsiteX4" fmla="*/ 0 w 8562705"/>
              <a:gd name="connsiteY4" fmla="*/ 234399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705" h="234399">
                <a:moveTo>
                  <a:pt x="0" y="234399"/>
                </a:moveTo>
                <a:cubicBezTo>
                  <a:pt x="975" y="157060"/>
                  <a:pt x="1951" y="79720"/>
                  <a:pt x="2926" y="2381"/>
                </a:cubicBezTo>
                <a:lnTo>
                  <a:pt x="8562705" y="0"/>
                </a:lnTo>
                <a:lnTo>
                  <a:pt x="8485960" y="234399"/>
                </a:lnTo>
                <a:lnTo>
                  <a:pt x="0" y="234399"/>
                </a:lnTo>
                <a:close/>
              </a:path>
            </a:pathLst>
          </a:cu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2" name="Title Placeholder 1"/>
          <p:cNvSpPr>
            <a:spLocks noGrp="1" noChangeAspect="1"/>
          </p:cNvSpPr>
          <p:nvPr>
            <p:ph type="title"/>
          </p:nvPr>
        </p:nvSpPr>
        <p:spPr>
          <a:xfrm>
            <a:off x="311150" y="1"/>
            <a:ext cx="8241866" cy="8606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11150" y="1280160"/>
            <a:ext cx="7886700" cy="4609652"/>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extBox 6"/>
          <p:cNvSpPr txBox="1"/>
          <p:nvPr/>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4" name="TextBox 3"/>
          <p:cNvSpPr txBox="1"/>
          <p:nvPr/>
        </p:nvSpPr>
        <p:spPr>
          <a:xfrm>
            <a:off x="8555561" y="6483926"/>
            <a:ext cx="460555"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15069494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bwMode="auto">
          <a:xfrm>
            <a:off x="-7144" y="813351"/>
            <a:ext cx="8562705" cy="234399"/>
          </a:xfrm>
          <a:custGeom>
            <a:avLst/>
            <a:gdLst>
              <a:gd name="connsiteX0" fmla="*/ 0 w 8650811"/>
              <a:gd name="connsiteY0" fmla="*/ 234399 h 234399"/>
              <a:gd name="connsiteX1" fmla="*/ 76745 w 8650811"/>
              <a:gd name="connsiteY1" fmla="*/ 0 h 234399"/>
              <a:gd name="connsiteX2" fmla="*/ 8650811 w 8650811"/>
              <a:gd name="connsiteY2" fmla="*/ 0 h 234399"/>
              <a:gd name="connsiteX3" fmla="*/ 8574066 w 8650811"/>
              <a:gd name="connsiteY3" fmla="*/ 234399 h 234399"/>
              <a:gd name="connsiteX4" fmla="*/ 0 w 8650811"/>
              <a:gd name="connsiteY4" fmla="*/ 234399 h 234399"/>
              <a:gd name="connsiteX0" fmla="*/ 0 w 8650811"/>
              <a:gd name="connsiteY0" fmla="*/ 234399 h 234399"/>
              <a:gd name="connsiteX1" fmla="*/ 91032 w 8650811"/>
              <a:gd name="connsiteY1" fmla="*/ 2381 h 234399"/>
              <a:gd name="connsiteX2" fmla="*/ 8650811 w 8650811"/>
              <a:gd name="connsiteY2" fmla="*/ 0 h 234399"/>
              <a:gd name="connsiteX3" fmla="*/ 8574066 w 8650811"/>
              <a:gd name="connsiteY3" fmla="*/ 234399 h 234399"/>
              <a:gd name="connsiteX4" fmla="*/ 0 w 8650811"/>
              <a:gd name="connsiteY4" fmla="*/ 234399 h 234399"/>
              <a:gd name="connsiteX0" fmla="*/ 0 w 8562705"/>
              <a:gd name="connsiteY0" fmla="*/ 234399 h 234399"/>
              <a:gd name="connsiteX1" fmla="*/ 2926 w 8562705"/>
              <a:gd name="connsiteY1" fmla="*/ 2381 h 234399"/>
              <a:gd name="connsiteX2" fmla="*/ 8562705 w 8562705"/>
              <a:gd name="connsiteY2" fmla="*/ 0 h 234399"/>
              <a:gd name="connsiteX3" fmla="*/ 8485960 w 8562705"/>
              <a:gd name="connsiteY3" fmla="*/ 234399 h 234399"/>
              <a:gd name="connsiteX4" fmla="*/ 0 w 8562705"/>
              <a:gd name="connsiteY4" fmla="*/ 234399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705" h="234399">
                <a:moveTo>
                  <a:pt x="0" y="234399"/>
                </a:moveTo>
                <a:cubicBezTo>
                  <a:pt x="975" y="157060"/>
                  <a:pt x="1951" y="79720"/>
                  <a:pt x="2926" y="2381"/>
                </a:cubicBezTo>
                <a:lnTo>
                  <a:pt x="8562705" y="0"/>
                </a:lnTo>
                <a:lnTo>
                  <a:pt x="8485960" y="234399"/>
                </a:lnTo>
                <a:lnTo>
                  <a:pt x="0" y="234399"/>
                </a:lnTo>
                <a:close/>
              </a:path>
            </a:pathLst>
          </a:cu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a typeface="ＭＳ Ｐゴシック" pitchFamily="34" charset="-128"/>
            </a:endParaRPr>
          </a:p>
        </p:txBody>
      </p:sp>
      <p:sp>
        <p:nvSpPr>
          <p:cNvPr id="2" name="Title Placeholder 1"/>
          <p:cNvSpPr>
            <a:spLocks noGrp="1" noChangeAspect="1"/>
          </p:cNvSpPr>
          <p:nvPr>
            <p:ph type="title"/>
          </p:nvPr>
        </p:nvSpPr>
        <p:spPr>
          <a:xfrm>
            <a:off x="311150" y="1"/>
            <a:ext cx="8241866" cy="8606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11150" y="1280160"/>
            <a:ext cx="7886700" cy="4609652"/>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extBox 6"/>
          <p:cNvSpPr txBox="1"/>
          <p:nvPr/>
        </p:nvSpPr>
        <p:spPr>
          <a:xfrm>
            <a:off x="-1" y="6596007"/>
            <a:ext cx="8866599" cy="276999"/>
          </a:xfrm>
          <a:prstGeom prst="rect">
            <a:avLst/>
          </a:prstGeom>
          <a:noFill/>
        </p:spPr>
        <p:txBody>
          <a:bodyPr wrap="square" rtlCol="0">
            <a:spAutoFit/>
          </a:bodyPr>
          <a:lstStyle/>
          <a:p>
            <a:pPr fontAlgn="base">
              <a:spcBef>
                <a:spcPct val="0"/>
              </a:spcBef>
              <a:spcAft>
                <a:spcPct val="0"/>
              </a:spcAft>
            </a:pPr>
            <a:r>
              <a:rPr lang="en-US" sz="600" dirty="0">
                <a:solidFill>
                  <a:srgbClr val="393D41"/>
                </a:solidFill>
                <a:ea typeface="ＭＳ Ｐゴシック" pitchFamily="34" charset="-128"/>
              </a:rPr>
              <a:t>BRNDEXP 2.0 0714     © 2014 Cerner Corporation.  All rights reserved.  </a:t>
            </a:r>
          </a:p>
          <a:p>
            <a:pPr fontAlgn="base">
              <a:spcBef>
                <a:spcPct val="0"/>
              </a:spcBef>
              <a:spcAft>
                <a:spcPct val="0"/>
              </a:spcAft>
            </a:pPr>
            <a:r>
              <a:rPr lang="en-US" sz="600" dirty="0">
                <a:solidFill>
                  <a:srgbClr val="393D41"/>
                </a:solidFill>
                <a:ea typeface="ＭＳ Ｐゴシック" pitchFamily="34" charset="-128"/>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4" name="TextBox 3"/>
          <p:cNvSpPr txBox="1"/>
          <p:nvPr userDrawn="1"/>
        </p:nvSpPr>
        <p:spPr>
          <a:xfrm>
            <a:off x="8704614" y="6483926"/>
            <a:ext cx="391886" cy="276999"/>
          </a:xfrm>
          <a:prstGeom prst="rect">
            <a:avLst/>
          </a:prstGeom>
          <a:noFill/>
        </p:spPr>
        <p:txBody>
          <a:bodyPr wrap="square" rtlCol="0">
            <a:spAutoFit/>
          </a:bodyPr>
          <a:lstStyle/>
          <a:p>
            <a:pPr fontAlgn="base">
              <a:spcBef>
                <a:spcPct val="0"/>
              </a:spcBef>
              <a:spcAft>
                <a:spcPct val="0"/>
              </a:spcAft>
            </a:pPr>
            <a:fld id="{7E8EF06C-D0CF-4DDB-B34F-C7B427AAB959}" type="slidenum">
              <a:rPr lang="en-US" sz="1200" b="1">
                <a:solidFill>
                  <a:srgbClr val="B4B8BD">
                    <a:lumMod val="75000"/>
                  </a:srgbClr>
                </a:solidFill>
                <a:ea typeface="ＭＳ Ｐゴシック" pitchFamily="34" charset="-128"/>
              </a:rPr>
              <a:pPr fontAlgn="base">
                <a:spcBef>
                  <a:spcPct val="0"/>
                </a:spcBef>
                <a:spcAft>
                  <a:spcPct val="0"/>
                </a:spcAft>
              </a:pPr>
              <a:t>‹#›</a:t>
            </a:fld>
            <a:endParaRPr lang="en-US" sz="1200" b="1" dirty="0">
              <a:solidFill>
                <a:srgbClr val="B4B8BD">
                  <a:lumMod val="75000"/>
                </a:srgbClr>
              </a:solidFill>
              <a:ea typeface="ＭＳ Ｐゴシック" pitchFamily="34" charset="-128"/>
            </a:endParaRPr>
          </a:p>
        </p:txBody>
      </p:sp>
    </p:spTree>
    <p:extLst>
      <p:ext uri="{BB962C8B-B14F-4D97-AF65-F5344CB8AC3E}">
        <p14:creationId xmlns:p14="http://schemas.microsoft.com/office/powerpoint/2010/main" val="50914492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bwMode="auto">
          <a:xfrm>
            <a:off x="-7144" y="813351"/>
            <a:ext cx="8562705" cy="234399"/>
          </a:xfrm>
          <a:custGeom>
            <a:avLst/>
            <a:gdLst>
              <a:gd name="connsiteX0" fmla="*/ 0 w 8650811"/>
              <a:gd name="connsiteY0" fmla="*/ 234399 h 234399"/>
              <a:gd name="connsiteX1" fmla="*/ 76745 w 8650811"/>
              <a:gd name="connsiteY1" fmla="*/ 0 h 234399"/>
              <a:gd name="connsiteX2" fmla="*/ 8650811 w 8650811"/>
              <a:gd name="connsiteY2" fmla="*/ 0 h 234399"/>
              <a:gd name="connsiteX3" fmla="*/ 8574066 w 8650811"/>
              <a:gd name="connsiteY3" fmla="*/ 234399 h 234399"/>
              <a:gd name="connsiteX4" fmla="*/ 0 w 8650811"/>
              <a:gd name="connsiteY4" fmla="*/ 234399 h 234399"/>
              <a:gd name="connsiteX0" fmla="*/ 0 w 8650811"/>
              <a:gd name="connsiteY0" fmla="*/ 234399 h 234399"/>
              <a:gd name="connsiteX1" fmla="*/ 91032 w 8650811"/>
              <a:gd name="connsiteY1" fmla="*/ 2381 h 234399"/>
              <a:gd name="connsiteX2" fmla="*/ 8650811 w 8650811"/>
              <a:gd name="connsiteY2" fmla="*/ 0 h 234399"/>
              <a:gd name="connsiteX3" fmla="*/ 8574066 w 8650811"/>
              <a:gd name="connsiteY3" fmla="*/ 234399 h 234399"/>
              <a:gd name="connsiteX4" fmla="*/ 0 w 8650811"/>
              <a:gd name="connsiteY4" fmla="*/ 234399 h 234399"/>
              <a:gd name="connsiteX0" fmla="*/ 0 w 8562705"/>
              <a:gd name="connsiteY0" fmla="*/ 234399 h 234399"/>
              <a:gd name="connsiteX1" fmla="*/ 2926 w 8562705"/>
              <a:gd name="connsiteY1" fmla="*/ 2381 h 234399"/>
              <a:gd name="connsiteX2" fmla="*/ 8562705 w 8562705"/>
              <a:gd name="connsiteY2" fmla="*/ 0 h 234399"/>
              <a:gd name="connsiteX3" fmla="*/ 8485960 w 8562705"/>
              <a:gd name="connsiteY3" fmla="*/ 234399 h 234399"/>
              <a:gd name="connsiteX4" fmla="*/ 0 w 8562705"/>
              <a:gd name="connsiteY4" fmla="*/ 234399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705" h="234399">
                <a:moveTo>
                  <a:pt x="0" y="234399"/>
                </a:moveTo>
                <a:cubicBezTo>
                  <a:pt x="975" y="157060"/>
                  <a:pt x="1951" y="79720"/>
                  <a:pt x="2926" y="2381"/>
                </a:cubicBezTo>
                <a:lnTo>
                  <a:pt x="8562705" y="0"/>
                </a:lnTo>
                <a:lnTo>
                  <a:pt x="8485960" y="234399"/>
                </a:lnTo>
                <a:lnTo>
                  <a:pt x="0" y="234399"/>
                </a:lnTo>
                <a:close/>
              </a:path>
            </a:pathLst>
          </a:cu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indent="-366713" algn="ctr" defTabSz="976313" fontAlgn="base">
              <a:spcBef>
                <a:spcPct val="20000"/>
              </a:spcBef>
              <a:spcAft>
                <a:spcPct val="0"/>
              </a:spcAft>
              <a:buSzPct val="140000"/>
            </a:pPr>
            <a:endParaRPr lang="en-US" sz="3600" b="1">
              <a:solidFill>
                <a:srgbClr val="393D41"/>
              </a:solidFill>
            </a:endParaRPr>
          </a:p>
        </p:txBody>
      </p:sp>
      <p:sp>
        <p:nvSpPr>
          <p:cNvPr id="2" name="Title Placeholder 1"/>
          <p:cNvSpPr>
            <a:spLocks noGrp="1" noChangeAspect="1"/>
          </p:cNvSpPr>
          <p:nvPr>
            <p:ph type="title"/>
          </p:nvPr>
        </p:nvSpPr>
        <p:spPr>
          <a:xfrm>
            <a:off x="311150" y="1"/>
            <a:ext cx="8241866" cy="8606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11150" y="1280160"/>
            <a:ext cx="7886700" cy="4609652"/>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TextBox 3"/>
          <p:cNvSpPr txBox="1"/>
          <p:nvPr/>
        </p:nvSpPr>
        <p:spPr>
          <a:xfrm>
            <a:off x="30823" y="6575460"/>
            <a:ext cx="8979614" cy="276999"/>
          </a:xfrm>
          <a:prstGeom prst="rect">
            <a:avLst/>
          </a:prstGeom>
          <a:noFill/>
        </p:spPr>
        <p:txBody>
          <a:bodyPr wrap="square" rtlCol="0">
            <a:spAutoFit/>
          </a:bodyPr>
          <a:lstStyle/>
          <a:p>
            <a:r>
              <a:rPr lang="en-US" sz="600" dirty="0">
                <a:solidFill>
                  <a:srgbClr val="393D41"/>
                </a:solidFill>
              </a:rPr>
              <a:t>BRNDEXP 2.1 0714     © Cerner Corporation.  All rights reserved.  </a:t>
            </a:r>
          </a:p>
          <a:p>
            <a:r>
              <a:rPr lang="en-US" sz="600" dirty="0">
                <a:solidFill>
                  <a:srgbClr val="393D41"/>
                </a:solidFill>
              </a:rPr>
              <a:t>This document contains Cerner confidential and/or proprietary information belonging to Cerner Corporation and/or its related affiliates which may not be reproduced or transmitted in any form or by any means without the express written consent of Cerner</a:t>
            </a:r>
          </a:p>
        </p:txBody>
      </p:sp>
      <p:sp>
        <p:nvSpPr>
          <p:cNvPr id="5" name="TextBox 4"/>
          <p:cNvSpPr txBox="1"/>
          <p:nvPr/>
        </p:nvSpPr>
        <p:spPr>
          <a:xfrm>
            <a:off x="8650840" y="6426952"/>
            <a:ext cx="421240" cy="276999"/>
          </a:xfrm>
          <a:prstGeom prst="rect">
            <a:avLst/>
          </a:prstGeom>
          <a:noFill/>
        </p:spPr>
        <p:txBody>
          <a:bodyPr wrap="square" rtlCol="0">
            <a:spAutoFit/>
          </a:bodyPr>
          <a:lstStyle/>
          <a:p>
            <a:fld id="{F881FCEE-8B8D-471D-B2CD-8B20A04D8A95}" type="slidenum">
              <a:rPr lang="en-US" sz="1200">
                <a:solidFill>
                  <a:srgbClr val="B4B8BD">
                    <a:lumMod val="75000"/>
                  </a:srgbClr>
                </a:solidFill>
              </a:rPr>
              <a:pPr/>
              <a:t>‹#›</a:t>
            </a:fld>
            <a:endParaRPr lang="en-US" sz="1200" dirty="0">
              <a:solidFill>
                <a:srgbClr val="B4B8BD">
                  <a:lumMod val="75000"/>
                </a:srgbClr>
              </a:solidFill>
            </a:endParaRPr>
          </a:p>
        </p:txBody>
      </p:sp>
    </p:spTree>
    <p:extLst>
      <p:ext uri="{BB962C8B-B14F-4D97-AF65-F5344CB8AC3E}">
        <p14:creationId xmlns:p14="http://schemas.microsoft.com/office/powerpoint/2010/main" val="191147680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Lst>
  <p:transition>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4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hart" Target="../charts/chart2.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1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7.xml"/><Relationship Id="rId1" Type="http://schemas.openxmlformats.org/officeDocument/2006/relationships/vmlDrawing" Target="../drawings/vmlDrawing1.vml"/><Relationship Id="rId5" Type="http://schemas.openxmlformats.org/officeDocument/2006/relationships/image" Target="../media/image18.emf"/><Relationship Id="rId4" Type="http://schemas.openxmlformats.org/officeDocument/2006/relationships/package" Target="../embeddings/Microsoft_Excel_Worksheet3.xls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4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Alex Todd</a:t>
            </a:r>
            <a:endParaRPr lang="en-US" dirty="0"/>
          </a:p>
        </p:txBody>
      </p:sp>
      <p:sp>
        <p:nvSpPr>
          <p:cNvPr id="4" name="Text Placeholder 3"/>
          <p:cNvSpPr>
            <a:spLocks noGrp="1"/>
          </p:cNvSpPr>
          <p:nvPr>
            <p:ph type="body" sz="quarter" idx="13"/>
          </p:nvPr>
        </p:nvSpPr>
        <p:spPr/>
        <p:txBody>
          <a:bodyPr/>
          <a:lstStyle/>
          <a:p>
            <a:fld id="{776A6265-0767-4DCB-A8D2-8D115B1F98DD}" type="datetime4">
              <a:rPr lang="en-US" smtClean="0"/>
              <a:t>September 16, 2016</a:t>
            </a:fld>
            <a:endParaRPr lang="en-US" dirty="0"/>
          </a:p>
        </p:txBody>
      </p:sp>
      <p:sp>
        <p:nvSpPr>
          <p:cNvPr id="5" name="Title 4"/>
          <p:cNvSpPr>
            <a:spLocks noGrp="1"/>
          </p:cNvSpPr>
          <p:nvPr>
            <p:ph type="title"/>
          </p:nvPr>
        </p:nvSpPr>
        <p:spPr>
          <a:xfrm>
            <a:off x="311150" y="2259016"/>
            <a:ext cx="5721515" cy="2370667"/>
          </a:xfrm>
        </p:spPr>
        <p:txBody>
          <a:bodyPr/>
          <a:lstStyle/>
          <a:p>
            <a:r>
              <a:rPr lang="en-US" dirty="0" smtClean="0"/>
              <a:t>Medicare Access and CHIP Reauthorization Act</a:t>
            </a:r>
            <a:br>
              <a:rPr lang="en-US" dirty="0" smtClean="0"/>
            </a:br>
            <a:r>
              <a:rPr lang="en-US" dirty="0" smtClean="0"/>
              <a:t>(MACRA)</a:t>
            </a:r>
            <a:endParaRPr lang="en-US" dirty="0"/>
          </a:p>
        </p:txBody>
      </p:sp>
    </p:spTree>
    <p:extLst>
      <p:ext uri="{BB962C8B-B14F-4D97-AF65-F5344CB8AC3E}">
        <p14:creationId xmlns:p14="http://schemas.microsoft.com/office/powerpoint/2010/main" val="156225340"/>
      </p:ext>
    </p:extLst>
  </p:cSld>
  <p:clrMapOvr>
    <a:masterClrMapping/>
  </p:clrMapOvr>
  <mc:AlternateContent xmlns:mc="http://schemas.openxmlformats.org/markup-compatibility/2006" xmlns:p14="http://schemas.microsoft.com/office/powerpoint/2010/main">
    <mc:Choice Requires="p14">
      <p:transition spd="slow" p14:dur="2000" advTm="7516"/>
    </mc:Choice>
    <mc:Fallback xmlns="">
      <p:transition spd="slow" advTm="751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84" y="107492"/>
            <a:ext cx="8580368" cy="628952"/>
          </a:xfrm>
        </p:spPr>
        <p:txBody>
          <a:bodyPr>
            <a:normAutofit/>
          </a:bodyPr>
          <a:lstStyle/>
          <a:p>
            <a:r>
              <a:rPr lang="en-US" dirty="0" smtClean="0">
                <a:solidFill>
                  <a:srgbClr val="393D41"/>
                </a:solidFill>
              </a:rPr>
              <a:t>What is MIPS?</a:t>
            </a:r>
            <a:endParaRPr lang="en-US" dirty="0">
              <a:solidFill>
                <a:srgbClr val="393D41"/>
              </a:solidFill>
            </a:endParaRPr>
          </a:p>
        </p:txBody>
      </p:sp>
      <p:graphicFrame>
        <p:nvGraphicFramePr>
          <p:cNvPr id="8" name="Diagram 7"/>
          <p:cNvGraphicFramePr/>
          <p:nvPr>
            <p:extLst>
              <p:ext uri="{D42A27DB-BD31-4B8C-83A1-F6EECF244321}">
                <p14:modId xmlns:p14="http://schemas.microsoft.com/office/powerpoint/2010/main" val="448035818"/>
              </p:ext>
            </p:extLst>
          </p:nvPr>
        </p:nvGraphicFramePr>
        <p:xfrm>
          <a:off x="225669" y="2548128"/>
          <a:ext cx="2765790" cy="3828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ight Brace 8"/>
          <p:cNvSpPr/>
          <p:nvPr/>
        </p:nvSpPr>
        <p:spPr>
          <a:xfrm>
            <a:off x="2341287" y="2644494"/>
            <a:ext cx="1870554" cy="3746747"/>
          </a:xfrm>
          <a:prstGeom prst="rightBrace">
            <a:avLst>
              <a:gd name="adj1" fmla="val 8333"/>
              <a:gd name="adj2" fmla="val 50315"/>
            </a:avLst>
          </a:prstGeom>
          <a:ln w="57150"/>
          <a:effectLst>
            <a:outerShdw blurRad="50800" dist="38100" dir="10800000" algn="r"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txBody>
          <a:bodyPr rtlCol="0" anchor="ctr"/>
          <a:lstStyle/>
          <a:p>
            <a:pPr algn="ctr" fontAlgn="base">
              <a:spcBef>
                <a:spcPct val="0"/>
              </a:spcBef>
              <a:spcAft>
                <a:spcPct val="0"/>
              </a:spcAft>
            </a:pPr>
            <a:endParaRPr lang="en-US" sz="3600" b="1" dirty="0">
              <a:solidFill>
                <a:srgbClr val="393D41"/>
              </a:solidFill>
            </a:endParaRPr>
          </a:p>
        </p:txBody>
      </p:sp>
      <p:sp>
        <p:nvSpPr>
          <p:cNvPr id="11" name="Equal 10"/>
          <p:cNvSpPr/>
          <p:nvPr/>
        </p:nvSpPr>
        <p:spPr>
          <a:xfrm>
            <a:off x="6189461" y="4185270"/>
            <a:ext cx="804672" cy="665193"/>
          </a:xfrm>
          <a:prstGeom prst="mathEqual">
            <a:avLst/>
          </a:prstGeom>
          <a:solidFill>
            <a:schemeClr val="accent2"/>
          </a:solidFill>
          <a:ln>
            <a:noFill/>
          </a:ln>
          <a:effectLst>
            <a:outerShdw blurRad="50800" dist="38100" dir="10800000" algn="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rtlCol="0" anchor="ctr"/>
          <a:lstStyle/>
          <a:p>
            <a:pPr algn="ctr" fontAlgn="base">
              <a:spcBef>
                <a:spcPct val="0"/>
              </a:spcBef>
              <a:spcAft>
                <a:spcPct val="0"/>
              </a:spcAft>
            </a:pPr>
            <a:endParaRPr lang="en-US" sz="3600" b="1">
              <a:solidFill>
                <a:srgbClr val="393D41"/>
              </a:solidFill>
            </a:endParaRPr>
          </a:p>
        </p:txBody>
      </p:sp>
      <p:sp>
        <p:nvSpPr>
          <p:cNvPr id="14" name="Rectangle 13"/>
          <p:cNvSpPr/>
          <p:nvPr/>
        </p:nvSpPr>
        <p:spPr>
          <a:xfrm>
            <a:off x="7039321" y="3877056"/>
            <a:ext cx="1810630" cy="1217246"/>
          </a:xfrm>
          <a:prstGeom prst="rect">
            <a:avLst/>
          </a:pr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600" b="1">
              <a:solidFill>
                <a:srgbClr val="FFFFFF"/>
              </a:solidFill>
            </a:endParaRPr>
          </a:p>
        </p:txBody>
      </p:sp>
      <p:graphicFrame>
        <p:nvGraphicFramePr>
          <p:cNvPr id="7" name="Chart 6"/>
          <p:cNvGraphicFramePr/>
          <p:nvPr>
            <p:extLst>
              <p:ext uri="{D42A27DB-BD31-4B8C-83A1-F6EECF244321}">
                <p14:modId xmlns:p14="http://schemas.microsoft.com/office/powerpoint/2010/main" val="1178841261"/>
              </p:ext>
            </p:extLst>
          </p:nvPr>
        </p:nvGraphicFramePr>
        <p:xfrm>
          <a:off x="3903038" y="2996495"/>
          <a:ext cx="2356995" cy="3042743"/>
        </p:xfrm>
        <a:graphic>
          <a:graphicData uri="http://schemas.openxmlformats.org/drawingml/2006/chart">
            <c:chart xmlns:c="http://schemas.openxmlformats.org/drawingml/2006/chart" xmlns:r="http://schemas.openxmlformats.org/officeDocument/2006/relationships" r:id="rId8"/>
          </a:graphicData>
        </a:graphic>
      </p:graphicFrame>
      <p:sp>
        <p:nvSpPr>
          <p:cNvPr id="10" name="Title 1"/>
          <p:cNvSpPr txBox="1">
            <a:spLocks/>
          </p:cNvSpPr>
          <p:nvPr/>
        </p:nvSpPr>
        <p:spPr>
          <a:xfrm>
            <a:off x="4506067" y="2802961"/>
            <a:ext cx="1207674" cy="615548"/>
          </a:xfrm>
          <a:prstGeom prst="rect">
            <a:avLst/>
          </a:prstGeom>
        </p:spPr>
        <p:txBody>
          <a:bodyPr vert="horz" lIns="63984" tIns="31991" rIns="63984" bIns="31991" rtlCol="0" anchor="ctr">
            <a:normAutofit fontScale="92500"/>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b="1" dirty="0">
                <a:solidFill>
                  <a:srgbClr val="0D94D2"/>
                </a:solidFill>
              </a:rPr>
              <a:t>MIPS</a:t>
            </a:r>
          </a:p>
        </p:txBody>
      </p:sp>
      <p:pic>
        <p:nvPicPr>
          <p:cNvPr id="12" name="Picture 3" descr="\\mustang\Mkt-Workarea\BRAND_CERNER_14_Assets &amp; StyleGuides\Brand_14_ASSETS\Brand_ICONS\Generic Icons\White\PNG\501-600\icon-580.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20247868">
            <a:off x="8041667" y="4382154"/>
            <a:ext cx="806352" cy="80635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a:xfrm>
            <a:off x="7044438" y="3987799"/>
            <a:ext cx="1708871" cy="856456"/>
          </a:xfrm>
          <a:prstGeom prst="rect">
            <a:avLst/>
          </a:prstGeom>
        </p:spPr>
        <p:txBody>
          <a:bodyPr vert="horz" lIns="63984" tIns="31991" rIns="63984" bIns="31991" rtlCol="0" anchor="ctr">
            <a:normAutofit fontScale="62500" lnSpcReduction="20000"/>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b="1" dirty="0" smtClean="0">
                <a:solidFill>
                  <a:srgbClr val="FFFFFF"/>
                </a:solidFill>
              </a:rPr>
              <a:t>EC </a:t>
            </a:r>
            <a:r>
              <a:rPr lang="en-US" b="1" dirty="0">
                <a:solidFill>
                  <a:srgbClr val="FFFFFF"/>
                </a:solidFill>
              </a:rPr>
              <a:t>Composite Score</a:t>
            </a:r>
          </a:p>
        </p:txBody>
      </p:sp>
      <p:sp>
        <p:nvSpPr>
          <p:cNvPr id="15" name="Rectangle 14"/>
          <p:cNvSpPr/>
          <p:nvPr/>
        </p:nvSpPr>
        <p:spPr>
          <a:xfrm>
            <a:off x="70986" y="1075134"/>
            <a:ext cx="9103991" cy="1477328"/>
          </a:xfrm>
          <a:prstGeom prst="rect">
            <a:avLst/>
          </a:prstGeom>
        </p:spPr>
        <p:txBody>
          <a:bodyPr wrap="square">
            <a:spAutoFit/>
          </a:bodyPr>
          <a:lstStyle/>
          <a:p>
            <a:pPr fontAlgn="base">
              <a:spcBef>
                <a:spcPct val="0"/>
              </a:spcBef>
              <a:spcAft>
                <a:spcPct val="0"/>
              </a:spcAft>
            </a:pPr>
            <a:r>
              <a:rPr lang="en-US" dirty="0">
                <a:solidFill>
                  <a:srgbClr val="393D41"/>
                </a:solidFill>
                <a:ea typeface="Calibri" panose="020F0502020204030204" pitchFamily="34" charset="0"/>
                <a:cs typeface="Times New Roman" panose="02020603050405020304" pitchFamily="18" charset="0"/>
              </a:rPr>
              <a:t>The Merit-Based Incentive Payment System (MIPS) is designed to develop a methodology of payment for Eligible </a:t>
            </a:r>
            <a:r>
              <a:rPr lang="en-US" dirty="0" smtClean="0">
                <a:solidFill>
                  <a:srgbClr val="393D41"/>
                </a:solidFill>
                <a:ea typeface="Calibri" panose="020F0502020204030204" pitchFamily="34" charset="0"/>
                <a:cs typeface="Times New Roman" panose="02020603050405020304" pitchFamily="18" charset="0"/>
              </a:rPr>
              <a:t>Clinicians (ECs</a:t>
            </a:r>
            <a:r>
              <a:rPr lang="en-US" dirty="0">
                <a:solidFill>
                  <a:srgbClr val="393D41"/>
                </a:solidFill>
                <a:ea typeface="Calibri" panose="020F0502020204030204" pitchFamily="34" charset="0"/>
                <a:cs typeface="Times New Roman" panose="02020603050405020304" pitchFamily="18" charset="0"/>
              </a:rPr>
              <a:t>) paid under the Medicare Physician Fee Schedule (PFS) that assesses the total performance of each </a:t>
            </a:r>
            <a:r>
              <a:rPr lang="en-US" dirty="0" smtClean="0">
                <a:solidFill>
                  <a:srgbClr val="393D41"/>
                </a:solidFill>
                <a:ea typeface="Calibri" panose="020F0502020204030204" pitchFamily="34" charset="0"/>
                <a:cs typeface="Times New Roman" panose="02020603050405020304" pitchFamily="18" charset="0"/>
              </a:rPr>
              <a:t>EC </a:t>
            </a:r>
            <a:r>
              <a:rPr lang="en-US" dirty="0">
                <a:solidFill>
                  <a:srgbClr val="393D41"/>
                </a:solidFill>
                <a:ea typeface="Calibri" panose="020F0502020204030204" pitchFamily="34" charset="0"/>
                <a:cs typeface="Times New Roman" panose="02020603050405020304" pitchFamily="18" charset="0"/>
              </a:rPr>
              <a:t>according to </a:t>
            </a:r>
            <a:r>
              <a:rPr lang="en-US" dirty="0">
                <a:solidFill>
                  <a:srgbClr val="393D41"/>
                </a:solidFill>
                <a:ea typeface="ＭＳ Ｐゴシック" pitchFamily="34" charset="-128"/>
              </a:rPr>
              <a:t>quality, resource use, clinical practice improvement activities, and </a:t>
            </a:r>
            <a:r>
              <a:rPr lang="en-US" dirty="0" smtClean="0">
                <a:solidFill>
                  <a:srgbClr val="393D41"/>
                </a:solidFill>
                <a:ea typeface="ＭＳ Ｐゴシック" pitchFamily="34" charset="-128"/>
              </a:rPr>
              <a:t>advancing care information.</a:t>
            </a:r>
            <a:endParaRPr lang="en-US" dirty="0">
              <a:solidFill>
                <a:srgbClr val="393D41"/>
              </a:solidFill>
              <a:ea typeface="ＭＳ Ｐゴシック" pitchFamily="34" charset="-128"/>
            </a:endParaRPr>
          </a:p>
        </p:txBody>
      </p:sp>
      <p:sp>
        <p:nvSpPr>
          <p:cNvPr id="16" name="Rectangle 15"/>
          <p:cNvSpPr/>
          <p:nvPr/>
        </p:nvSpPr>
        <p:spPr>
          <a:xfrm>
            <a:off x="4090040" y="5652575"/>
            <a:ext cx="4759913" cy="738664"/>
          </a:xfrm>
          <a:prstGeom prst="rect">
            <a:avLst/>
          </a:prstGeom>
          <a:solidFill>
            <a:schemeClr val="tx1">
              <a:lumMod val="20000"/>
              <a:lumOff val="80000"/>
            </a:schemeClr>
          </a:solidFill>
        </p:spPr>
        <p:txBody>
          <a:bodyPr wrap="square">
            <a:spAutoFit/>
          </a:bodyPr>
          <a:lstStyle/>
          <a:p>
            <a:pPr algn="ctr" fontAlgn="base">
              <a:spcBef>
                <a:spcPct val="0"/>
              </a:spcBef>
              <a:spcAft>
                <a:spcPct val="0"/>
              </a:spcAft>
            </a:pPr>
            <a:r>
              <a:rPr lang="en-US" sz="1400" dirty="0">
                <a:solidFill>
                  <a:srgbClr val="393D41"/>
                </a:solidFill>
                <a:ea typeface="ＭＳ Ｐゴシック" pitchFamily="34" charset="-128"/>
              </a:rPr>
              <a:t>Each MIPS </a:t>
            </a:r>
            <a:r>
              <a:rPr lang="en-US" sz="1400" dirty="0" smtClean="0">
                <a:solidFill>
                  <a:srgbClr val="393D41"/>
                </a:solidFill>
                <a:ea typeface="ＭＳ Ｐゴシック" pitchFamily="34" charset="-128"/>
              </a:rPr>
              <a:t>EC </a:t>
            </a:r>
            <a:r>
              <a:rPr lang="en-US" sz="1400" dirty="0">
                <a:solidFill>
                  <a:srgbClr val="393D41"/>
                </a:solidFill>
                <a:ea typeface="ＭＳ Ｐゴシック" pitchFamily="34" charset="-128"/>
              </a:rPr>
              <a:t>will receive a composite score based on their performance in each of these weighted categories to determine their overall payment for their service. </a:t>
            </a:r>
          </a:p>
        </p:txBody>
      </p:sp>
    </p:spTree>
    <p:extLst>
      <p:ext uri="{BB962C8B-B14F-4D97-AF65-F5344CB8AC3E}">
        <p14:creationId xmlns:p14="http://schemas.microsoft.com/office/powerpoint/2010/main" val="785841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20748" y="163540"/>
          <a:ext cx="8902504" cy="1201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hart 11"/>
          <p:cNvGraphicFramePr/>
          <p:nvPr>
            <p:extLst/>
          </p:nvPr>
        </p:nvGraphicFramePr>
        <p:xfrm>
          <a:off x="120748" y="1364566"/>
          <a:ext cx="8902504" cy="528945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92636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Scoring</a:t>
            </a:r>
            <a:endParaRPr lang="en-US" dirty="0"/>
          </a:p>
        </p:txBody>
      </p:sp>
      <p:sp>
        <p:nvSpPr>
          <p:cNvPr id="3" name="Content Placeholder 2"/>
          <p:cNvSpPr>
            <a:spLocks noGrp="1"/>
          </p:cNvSpPr>
          <p:nvPr>
            <p:ph idx="1"/>
          </p:nvPr>
        </p:nvSpPr>
        <p:spPr>
          <a:xfrm>
            <a:off x="311150" y="4038600"/>
            <a:ext cx="8553450" cy="2457450"/>
          </a:xfrm>
        </p:spPr>
        <p:txBody>
          <a:bodyPr>
            <a:normAutofit/>
          </a:bodyPr>
          <a:lstStyle/>
          <a:p>
            <a:pPr marL="320040" lvl="1" indent="-320040">
              <a:spcBef>
                <a:spcPts val="1000"/>
              </a:spcBef>
            </a:pPr>
            <a:r>
              <a:rPr lang="en-US" dirty="0" smtClean="0"/>
              <a:t>If you submit as a group for 1 category, you must submit as a group for all other categories, similar to PQRS. </a:t>
            </a:r>
          </a:p>
          <a:p>
            <a:pPr marL="320040" lvl="1" indent="-320040">
              <a:spcBef>
                <a:spcPts val="1000"/>
              </a:spcBef>
            </a:pPr>
            <a:r>
              <a:rPr lang="en-US" dirty="0"/>
              <a:t>The Reporting Mechanism </a:t>
            </a:r>
            <a:r>
              <a:rPr lang="en-US" dirty="0" smtClean="0"/>
              <a:t>must be </a:t>
            </a:r>
            <a:r>
              <a:rPr lang="en-US" dirty="0"/>
              <a:t>the same per </a:t>
            </a:r>
            <a:r>
              <a:rPr lang="en-US" dirty="0" smtClean="0"/>
              <a:t>category.</a:t>
            </a:r>
          </a:p>
          <a:p>
            <a:pPr marL="320040" lvl="1" indent="-320040">
              <a:spcBef>
                <a:spcPts val="1000"/>
              </a:spcBef>
            </a:pPr>
            <a:r>
              <a:rPr lang="en-US" sz="2400" dirty="0" smtClean="0"/>
              <a:t>Composite scores are evaluated on a sliding scale.</a:t>
            </a:r>
          </a:p>
          <a:p>
            <a:pPr lvl="1"/>
            <a:r>
              <a:rPr lang="en-US" dirty="0" smtClean="0"/>
              <a:t>MIPs is a budget neutral program.</a:t>
            </a:r>
          </a:p>
        </p:txBody>
      </p:sp>
      <p:sp>
        <p:nvSpPr>
          <p:cNvPr id="4" name="Rectangle 3"/>
          <p:cNvSpPr/>
          <p:nvPr/>
        </p:nvSpPr>
        <p:spPr>
          <a:xfrm>
            <a:off x="1149350" y="2266950"/>
            <a:ext cx="2698750" cy="1295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400" dirty="0" smtClean="0"/>
              <a:t>TIN</a:t>
            </a:r>
            <a:endParaRPr lang="en-US" sz="4400" dirty="0"/>
          </a:p>
        </p:txBody>
      </p:sp>
      <p:sp>
        <p:nvSpPr>
          <p:cNvPr id="5" name="Rectangle 4"/>
          <p:cNvSpPr/>
          <p:nvPr/>
        </p:nvSpPr>
        <p:spPr>
          <a:xfrm>
            <a:off x="5092700" y="2266950"/>
            <a:ext cx="2698750" cy="1295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t>NPI</a:t>
            </a:r>
            <a:endParaRPr lang="en-US" sz="3600" dirty="0"/>
          </a:p>
        </p:txBody>
      </p:sp>
      <p:sp>
        <p:nvSpPr>
          <p:cNvPr id="6" name="Rectangle 5"/>
          <p:cNvSpPr/>
          <p:nvPr/>
        </p:nvSpPr>
        <p:spPr>
          <a:xfrm>
            <a:off x="139483" y="1169968"/>
            <a:ext cx="8585200" cy="954107"/>
          </a:xfrm>
          <a:prstGeom prst="rect">
            <a:avLst/>
          </a:prstGeom>
        </p:spPr>
        <p:txBody>
          <a:bodyPr wrap="square">
            <a:spAutoFit/>
          </a:bodyPr>
          <a:lstStyle/>
          <a:p>
            <a:pPr algn="ctr"/>
            <a:r>
              <a:rPr lang="en-US" sz="2800" dirty="0" smtClean="0"/>
              <a:t>You can </a:t>
            </a:r>
            <a:r>
              <a:rPr lang="en-US" sz="2800" dirty="0"/>
              <a:t>submit to MIPs as a TIN or an a single provider (NPI</a:t>
            </a:r>
            <a:r>
              <a:rPr lang="en-US" sz="2800" dirty="0" smtClean="0"/>
              <a:t>).</a:t>
            </a:r>
            <a:endParaRPr lang="en-US" sz="2800" dirty="0"/>
          </a:p>
        </p:txBody>
      </p:sp>
      <p:grpSp>
        <p:nvGrpSpPr>
          <p:cNvPr id="7" name="Group 6"/>
          <p:cNvGrpSpPr/>
          <p:nvPr/>
        </p:nvGrpSpPr>
        <p:grpSpPr>
          <a:xfrm>
            <a:off x="4166214" y="2757107"/>
            <a:ext cx="608372" cy="419860"/>
            <a:chOff x="1438" y="1488403"/>
            <a:chExt cx="2093044" cy="1258821"/>
          </a:xfrm>
        </p:grpSpPr>
        <p:sp>
          <p:nvSpPr>
            <p:cNvPr id="8" name="Rounded Rectangle 7"/>
            <p:cNvSpPr/>
            <p:nvPr/>
          </p:nvSpPr>
          <p:spPr>
            <a:xfrm>
              <a:off x="1438" y="1488403"/>
              <a:ext cx="2093044" cy="1258821"/>
            </a:xfrm>
            <a:prstGeom prst="roundRect">
              <a:avLst>
                <a:gd name="adj" fmla="val 10000"/>
              </a:avLst>
            </a:prstGeom>
          </p:spPr>
          <p:style>
            <a:lnRef idx="0">
              <a:schemeClr val="dk1"/>
            </a:lnRef>
            <a:fillRef idx="3">
              <a:schemeClr val="dk1"/>
            </a:fillRef>
            <a:effectRef idx="3">
              <a:schemeClr val="dk1"/>
            </a:effectRef>
            <a:fontRef idx="minor">
              <a:schemeClr val="lt1"/>
            </a:fontRef>
          </p:style>
        </p:sp>
        <p:sp>
          <p:nvSpPr>
            <p:cNvPr id="9" name="Rounded Rectangle 4"/>
            <p:cNvSpPr/>
            <p:nvPr/>
          </p:nvSpPr>
          <p:spPr>
            <a:xfrm>
              <a:off x="38308" y="1525273"/>
              <a:ext cx="2019304" cy="11850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OR</a:t>
              </a:r>
              <a:endParaRPr lang="en-US" sz="1900" b="1" kern="1200" dirty="0"/>
            </a:p>
          </p:txBody>
        </p:sp>
      </p:grpSp>
    </p:spTree>
    <p:extLst>
      <p:ext uri="{BB962C8B-B14F-4D97-AF65-F5344CB8AC3E}">
        <p14:creationId xmlns:p14="http://schemas.microsoft.com/office/powerpoint/2010/main" val="3877387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MIPS Performance Period</a:t>
            </a:r>
            <a:endParaRPr lang="en-US" dirty="0"/>
          </a:p>
        </p:txBody>
      </p:sp>
      <p:sp>
        <p:nvSpPr>
          <p:cNvPr id="3" name="Content Placeholder 2"/>
          <p:cNvSpPr>
            <a:spLocks noGrp="1"/>
          </p:cNvSpPr>
          <p:nvPr>
            <p:ph idx="1"/>
          </p:nvPr>
        </p:nvSpPr>
        <p:spPr>
          <a:xfrm>
            <a:off x="311150" y="1138646"/>
            <a:ext cx="8515350" cy="2050868"/>
          </a:xfrm>
        </p:spPr>
        <p:txBody>
          <a:bodyPr>
            <a:normAutofit/>
          </a:bodyPr>
          <a:lstStyle/>
          <a:p>
            <a:pPr marL="0" indent="0">
              <a:buNone/>
            </a:pPr>
            <a:r>
              <a:rPr lang="en-US" dirty="0" smtClean="0"/>
              <a:t>All four categories will have a full calendar year reporting period. (Jan. 1 – Dec. 31)</a:t>
            </a:r>
          </a:p>
          <a:p>
            <a:pPr lvl="1"/>
            <a:r>
              <a:rPr lang="en-US" dirty="0" smtClean="0"/>
              <a:t>Performance Period will be 2 years prior to the Payment Adjustment year </a:t>
            </a:r>
          </a:p>
          <a:p>
            <a:pPr lvl="2"/>
            <a:r>
              <a:rPr lang="en-US" dirty="0" smtClean="0"/>
              <a:t>(2017 Performance Period for 2019 Payment Adjustment)</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787490051"/>
              </p:ext>
            </p:extLst>
          </p:nvPr>
        </p:nvGraphicFramePr>
        <p:xfrm>
          <a:off x="311150" y="3195473"/>
          <a:ext cx="8691336" cy="3542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2076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51020819"/>
              </p:ext>
            </p:extLst>
          </p:nvPr>
        </p:nvGraphicFramePr>
        <p:xfrm>
          <a:off x="89096" y="1769014"/>
          <a:ext cx="8902504" cy="27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71450" y="4572000"/>
            <a:ext cx="2095500" cy="369332"/>
          </a:xfrm>
          <a:prstGeom prst="rect">
            <a:avLst/>
          </a:prstGeom>
          <a:noFill/>
        </p:spPr>
        <p:txBody>
          <a:bodyPr wrap="square" rtlCol="0">
            <a:spAutoFit/>
          </a:bodyPr>
          <a:lstStyle/>
          <a:p>
            <a:r>
              <a:rPr lang="en-US" i="1" dirty="0" smtClean="0">
                <a:solidFill>
                  <a:schemeClr val="accent3"/>
                </a:solidFill>
              </a:rPr>
              <a:t>Previously PQRS</a:t>
            </a:r>
            <a:endParaRPr lang="en-US" i="1" dirty="0">
              <a:solidFill>
                <a:schemeClr val="accent3"/>
              </a:solidFill>
            </a:endParaRPr>
          </a:p>
        </p:txBody>
      </p:sp>
    </p:spTree>
    <p:extLst>
      <p:ext uri="{BB962C8B-B14F-4D97-AF65-F5344CB8AC3E}">
        <p14:creationId xmlns:p14="http://schemas.microsoft.com/office/powerpoint/2010/main" val="21413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150027"/>
            <a:ext cx="8638103" cy="2139273"/>
          </a:xfrm>
        </p:spPr>
        <p:txBody>
          <a:bodyPr>
            <a:normAutofit fontScale="70000" lnSpcReduction="20000"/>
          </a:bodyPr>
          <a:lstStyle/>
          <a:p>
            <a:r>
              <a:rPr lang="en-US" dirty="0"/>
              <a:t>Weighted score of 50% in performance year 1</a:t>
            </a:r>
          </a:p>
          <a:p>
            <a:r>
              <a:rPr lang="en-US" dirty="0" smtClean="0"/>
              <a:t>List of 55 </a:t>
            </a:r>
            <a:r>
              <a:rPr lang="en-US" dirty="0" err="1" smtClean="0"/>
              <a:t>eMeasures</a:t>
            </a:r>
            <a:r>
              <a:rPr lang="en-US" dirty="0" smtClean="0"/>
              <a:t> (rather than 64 </a:t>
            </a:r>
            <a:r>
              <a:rPr lang="en-US" dirty="0" err="1" smtClean="0"/>
              <a:t>eMeasures</a:t>
            </a:r>
            <a:r>
              <a:rPr lang="en-US" dirty="0" smtClean="0"/>
              <a:t>)</a:t>
            </a:r>
          </a:p>
          <a:p>
            <a:r>
              <a:rPr lang="en-US" dirty="0" smtClean="0"/>
              <a:t>Proposed Removal of the requirement for measures to span across multiple domains of the NQS</a:t>
            </a:r>
          </a:p>
          <a:p>
            <a:r>
              <a:rPr lang="en-US" dirty="0" smtClean="0"/>
              <a:t>Must report on 6 </a:t>
            </a:r>
            <a:r>
              <a:rPr lang="en-US" dirty="0" err="1" smtClean="0"/>
              <a:t>eMeasures</a:t>
            </a:r>
            <a:r>
              <a:rPr lang="en-US" dirty="0"/>
              <a:t> </a:t>
            </a:r>
            <a:r>
              <a:rPr lang="en-US" dirty="0" smtClean="0"/>
              <a:t>(rather than 9)</a:t>
            </a:r>
          </a:p>
          <a:p>
            <a:pPr lvl="1"/>
            <a:r>
              <a:rPr lang="en-US" dirty="0" smtClean="0"/>
              <a:t>1 must be an Outcome Measure</a:t>
            </a:r>
          </a:p>
          <a:p>
            <a:pPr lvl="1"/>
            <a:r>
              <a:rPr lang="en-US" dirty="0" smtClean="0"/>
              <a:t>1 must be a </a:t>
            </a:r>
            <a:r>
              <a:rPr lang="en-US" dirty="0"/>
              <a:t>C</a:t>
            </a:r>
            <a:r>
              <a:rPr lang="en-US" dirty="0" smtClean="0"/>
              <a:t>rosscutting Measure</a:t>
            </a:r>
          </a:p>
          <a:p>
            <a:endParaRPr lang="en-US" dirty="0" smtClean="0"/>
          </a:p>
          <a:p>
            <a:pPr marL="457200" lvl="1" indent="0">
              <a:buNone/>
            </a:pPr>
            <a:endParaRPr lang="en-US" dirty="0" smtClean="0"/>
          </a:p>
        </p:txBody>
      </p:sp>
      <p:sp>
        <p:nvSpPr>
          <p:cNvPr id="5" name="Title 1"/>
          <p:cNvSpPr txBox="1">
            <a:spLocks/>
          </p:cNvSpPr>
          <p:nvPr/>
        </p:nvSpPr>
        <p:spPr>
          <a:xfrm>
            <a:off x="353496" y="94687"/>
            <a:ext cx="8174277"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Quality Category                     </a:t>
            </a:r>
            <a:r>
              <a:rPr lang="en-US" sz="1800" dirty="0" smtClean="0">
                <a:solidFill>
                  <a:srgbClr val="393D41"/>
                </a:solidFill>
              </a:rPr>
              <a:t>MIPS – Category 1</a:t>
            </a:r>
            <a:endParaRPr lang="en-US" dirty="0">
              <a:solidFill>
                <a:srgbClr val="393D4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0348947"/>
              </p:ext>
            </p:extLst>
          </p:nvPr>
        </p:nvGraphicFramePr>
        <p:xfrm>
          <a:off x="57151" y="3258488"/>
          <a:ext cx="8991598" cy="2834640"/>
        </p:xfrm>
        <a:graphic>
          <a:graphicData uri="http://schemas.openxmlformats.org/drawingml/2006/table">
            <a:tbl>
              <a:tblPr firstRow="1" bandRow="1">
                <a:effectLst>
                  <a:outerShdw blurRad="50800" dist="38100" dir="5400000" algn="t" rotWithShape="0">
                    <a:prstClr val="black">
                      <a:alpha val="40000"/>
                    </a:prstClr>
                  </a:outerShdw>
                </a:effectLst>
                <a:tableStyleId>{7DF18680-E054-41AD-8BC1-D1AEF772440D}</a:tableStyleId>
              </a:tblPr>
              <a:tblGrid>
                <a:gridCol w="2057399">
                  <a:extLst>
                    <a:ext uri="{9D8B030D-6E8A-4147-A177-3AD203B41FA5}">
                      <a16:colId xmlns:a16="http://schemas.microsoft.com/office/drawing/2014/main" xmlns="" val="20000"/>
                    </a:ext>
                  </a:extLst>
                </a:gridCol>
                <a:gridCol w="2438400">
                  <a:extLst>
                    <a:ext uri="{9D8B030D-6E8A-4147-A177-3AD203B41FA5}">
                      <a16:colId xmlns:a16="http://schemas.microsoft.com/office/drawing/2014/main" xmlns="" val="20001"/>
                    </a:ext>
                  </a:extLst>
                </a:gridCol>
                <a:gridCol w="2641025">
                  <a:extLst>
                    <a:ext uri="{9D8B030D-6E8A-4147-A177-3AD203B41FA5}">
                      <a16:colId xmlns:a16="http://schemas.microsoft.com/office/drawing/2014/main" xmlns="" val="20002"/>
                    </a:ext>
                  </a:extLst>
                </a:gridCol>
                <a:gridCol w="1854774">
                  <a:extLst>
                    <a:ext uri="{9D8B030D-6E8A-4147-A177-3AD203B41FA5}">
                      <a16:colId xmlns:a16="http://schemas.microsoft.com/office/drawing/2014/main" xmlns="" val="20003"/>
                    </a:ext>
                  </a:extLst>
                </a:gridCol>
              </a:tblGrid>
              <a:tr h="370840">
                <a:tc>
                  <a:txBody>
                    <a:bodyPr/>
                    <a:lstStyle/>
                    <a:p>
                      <a:pPr algn="ctr"/>
                      <a:r>
                        <a:rPr lang="en-US" dirty="0" smtClean="0">
                          <a:solidFill>
                            <a:schemeClr val="bg1"/>
                          </a:solidFill>
                        </a:rPr>
                        <a:t>TIN </a:t>
                      </a:r>
                      <a:endParaRPr lang="en-US" dirty="0">
                        <a:solidFill>
                          <a:schemeClr val="bg1"/>
                        </a:solidFill>
                      </a:endParaRPr>
                    </a:p>
                  </a:txBody>
                  <a:tcPr anchor="ctr">
                    <a:solidFill>
                      <a:schemeClr val="bg1">
                        <a:lumMod val="50000"/>
                      </a:schemeClr>
                    </a:solidFill>
                  </a:tcPr>
                </a:tc>
                <a:tc>
                  <a:txBody>
                    <a:bodyPr/>
                    <a:lstStyle/>
                    <a:p>
                      <a:pPr algn="ctr"/>
                      <a:r>
                        <a:rPr lang="en-US" dirty="0" smtClean="0">
                          <a:solidFill>
                            <a:schemeClr val="bg1"/>
                          </a:solidFill>
                        </a:rPr>
                        <a:t># of Quality</a:t>
                      </a:r>
                      <a:r>
                        <a:rPr lang="en-US" baseline="0" dirty="0" smtClean="0">
                          <a:solidFill>
                            <a:schemeClr val="bg1"/>
                          </a:solidFill>
                        </a:rPr>
                        <a:t> </a:t>
                      </a:r>
                      <a:r>
                        <a:rPr lang="en-US" dirty="0" smtClean="0">
                          <a:solidFill>
                            <a:schemeClr val="bg1"/>
                          </a:solidFill>
                        </a:rPr>
                        <a:t>Measures</a:t>
                      </a:r>
                      <a:r>
                        <a:rPr lang="en-US" baseline="0" dirty="0" smtClean="0">
                          <a:solidFill>
                            <a:schemeClr val="bg1"/>
                          </a:solidFill>
                        </a:rPr>
                        <a:t> to Submit</a:t>
                      </a:r>
                      <a:endParaRPr lang="en-US" dirty="0">
                        <a:solidFill>
                          <a:schemeClr val="bg1"/>
                        </a:solidFill>
                      </a:endParaRPr>
                    </a:p>
                  </a:txBody>
                  <a:tcPr anchor="ctr">
                    <a:solidFill>
                      <a:schemeClr val="bg1">
                        <a:lumMod val="50000"/>
                      </a:schemeClr>
                    </a:solidFill>
                  </a:tcPr>
                </a:tc>
                <a:tc>
                  <a:txBody>
                    <a:bodyPr/>
                    <a:lstStyle/>
                    <a:p>
                      <a:pPr algn="ctr"/>
                      <a:r>
                        <a:rPr lang="en-US" dirty="0" smtClean="0">
                          <a:solidFill>
                            <a:schemeClr val="bg1"/>
                          </a:solidFill>
                        </a:rPr>
                        <a:t># of Population</a:t>
                      </a:r>
                      <a:r>
                        <a:rPr lang="en-US" baseline="0" dirty="0" smtClean="0">
                          <a:solidFill>
                            <a:schemeClr val="bg1"/>
                          </a:solidFill>
                        </a:rPr>
                        <a:t> Based Measures (claims data)</a:t>
                      </a:r>
                      <a:endParaRPr lang="en-US" dirty="0">
                        <a:solidFill>
                          <a:schemeClr val="bg1"/>
                        </a:solidFill>
                      </a:endParaRPr>
                    </a:p>
                  </a:txBody>
                  <a:tcPr anchor="ctr">
                    <a:solidFill>
                      <a:schemeClr val="bg1">
                        <a:lumMod val="50000"/>
                      </a:schemeClr>
                    </a:solidFill>
                  </a:tcPr>
                </a:tc>
                <a:tc>
                  <a:txBody>
                    <a:bodyPr/>
                    <a:lstStyle/>
                    <a:p>
                      <a:pPr algn="ctr"/>
                      <a:r>
                        <a:rPr lang="en-US" dirty="0" smtClean="0">
                          <a:solidFill>
                            <a:schemeClr val="bg1"/>
                          </a:solidFill>
                        </a:rPr>
                        <a:t>Total Points to Receive Full</a:t>
                      </a:r>
                      <a:r>
                        <a:rPr lang="en-US" baseline="0" dirty="0" smtClean="0">
                          <a:solidFill>
                            <a:schemeClr val="bg1"/>
                          </a:solidFill>
                        </a:rPr>
                        <a:t> 50%</a:t>
                      </a:r>
                      <a:endParaRPr lang="en-US" dirty="0">
                        <a:solidFill>
                          <a:schemeClr val="bg1"/>
                        </a:solidFill>
                      </a:endParaRPr>
                    </a:p>
                  </a:txBody>
                  <a:tcPr anchor="ctr">
                    <a:solidFill>
                      <a:schemeClr val="bg1">
                        <a:lumMod val="50000"/>
                      </a:schemeClr>
                    </a:solidFill>
                  </a:tcPr>
                </a:tc>
                <a:extLst>
                  <a:ext uri="{0D108BD9-81ED-4DB2-BD59-A6C34878D82A}">
                    <a16:rowId xmlns:a16="http://schemas.microsoft.com/office/drawing/2014/main" xmlns="" val="10000"/>
                  </a:ext>
                </a:extLst>
              </a:tr>
              <a:tr h="370840">
                <a:tc>
                  <a:txBody>
                    <a:bodyPr/>
                    <a:lstStyle/>
                    <a:p>
                      <a:pPr algn="ctr"/>
                      <a:r>
                        <a:rPr lang="en-US" dirty="0" smtClean="0"/>
                        <a:t>Less than 10 ECs</a:t>
                      </a:r>
                      <a:endParaRPr lang="en-US" dirty="0"/>
                    </a:p>
                  </a:txBody>
                  <a:tcPr/>
                </a:tc>
                <a:tc>
                  <a:txBody>
                    <a:bodyPr/>
                    <a:lstStyle/>
                    <a:p>
                      <a:pPr algn="ctr"/>
                      <a:r>
                        <a:rPr lang="en-US" dirty="0" smtClean="0"/>
                        <a:t>6</a:t>
                      </a:r>
                      <a:r>
                        <a:rPr lang="en-US" baseline="0" dirty="0" smtClean="0"/>
                        <a:t> Measures from list of 55 </a:t>
                      </a:r>
                      <a:r>
                        <a:rPr lang="en-US" baseline="0" dirty="0" err="1" smtClean="0"/>
                        <a:t>eMeasures</a:t>
                      </a:r>
                      <a:endParaRPr lang="en-US" dirty="0"/>
                    </a:p>
                  </a:txBody>
                  <a:tcPr/>
                </a:tc>
                <a:tc>
                  <a:txBody>
                    <a:bodyPr/>
                    <a:lstStyle/>
                    <a:p>
                      <a:pPr algn="ctr"/>
                      <a:r>
                        <a:rPr lang="en-US" dirty="0" smtClean="0"/>
                        <a:t>2 Population</a:t>
                      </a:r>
                      <a:r>
                        <a:rPr lang="en-US" baseline="0" dirty="0" smtClean="0"/>
                        <a:t> based Measures</a:t>
                      </a:r>
                      <a:endParaRPr lang="en-US" dirty="0"/>
                    </a:p>
                  </a:txBody>
                  <a:tcPr/>
                </a:tc>
                <a:tc>
                  <a:txBody>
                    <a:bodyPr/>
                    <a:lstStyle/>
                    <a:p>
                      <a:pPr algn="ctr"/>
                      <a:r>
                        <a:rPr lang="en-US" b="1" dirty="0" smtClean="0">
                          <a:solidFill>
                            <a:schemeClr val="accent1"/>
                          </a:solidFill>
                        </a:rPr>
                        <a:t>80 points</a:t>
                      </a:r>
                      <a:r>
                        <a:rPr lang="en-US" dirty="0" smtClean="0"/>
                        <a:t> </a:t>
                      </a:r>
                    </a:p>
                    <a:p>
                      <a:pPr algn="ctr"/>
                      <a:r>
                        <a:rPr lang="en-US" sz="1600" dirty="0" smtClean="0"/>
                        <a:t>(10 per measure)</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10</a:t>
                      </a:r>
                      <a:r>
                        <a:rPr lang="en-US" baseline="0" dirty="0" smtClean="0"/>
                        <a:t> or More ECs</a:t>
                      </a:r>
                      <a:endParaRPr lang="en-US" dirty="0"/>
                    </a:p>
                  </a:txBody>
                  <a:tcPr/>
                </a:tc>
                <a:tc>
                  <a:txBody>
                    <a:bodyPr/>
                    <a:lstStyle/>
                    <a:p>
                      <a:pPr algn="ctr"/>
                      <a:r>
                        <a:rPr lang="en-US" dirty="0" smtClean="0"/>
                        <a:t>6 Measures from</a:t>
                      </a:r>
                      <a:r>
                        <a:rPr lang="en-US" baseline="0" dirty="0" smtClean="0"/>
                        <a:t> list of 55 </a:t>
                      </a:r>
                      <a:r>
                        <a:rPr lang="en-US" baseline="0" dirty="0" err="1" smtClean="0"/>
                        <a:t>eMeasures</a:t>
                      </a:r>
                      <a:endParaRPr lang="en-US" dirty="0"/>
                    </a:p>
                  </a:txBody>
                  <a:tcPr/>
                </a:tc>
                <a:tc>
                  <a:txBody>
                    <a:bodyPr/>
                    <a:lstStyle/>
                    <a:p>
                      <a:pPr algn="ctr"/>
                      <a:r>
                        <a:rPr lang="en-US" dirty="0" smtClean="0"/>
                        <a:t>3 Population</a:t>
                      </a:r>
                      <a:r>
                        <a:rPr lang="en-US" baseline="0" dirty="0" smtClean="0"/>
                        <a:t> based Measures</a:t>
                      </a:r>
                      <a:endParaRPr lang="en-US" dirty="0"/>
                    </a:p>
                  </a:txBody>
                  <a:tcPr/>
                </a:tc>
                <a:tc>
                  <a:txBody>
                    <a:bodyPr/>
                    <a:lstStyle/>
                    <a:p>
                      <a:pPr algn="ctr"/>
                      <a:r>
                        <a:rPr lang="en-US" b="1" dirty="0" smtClean="0">
                          <a:solidFill>
                            <a:schemeClr val="accent1"/>
                          </a:solidFill>
                        </a:rPr>
                        <a:t>90 points </a:t>
                      </a:r>
                    </a:p>
                    <a:p>
                      <a:pPr algn="ctr"/>
                      <a:r>
                        <a:rPr lang="en-US" sz="1600" dirty="0" smtClean="0"/>
                        <a:t>(10 per measure)</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Group</a:t>
                      </a:r>
                      <a:r>
                        <a:rPr lang="en-US" baseline="0" dirty="0" smtClean="0"/>
                        <a:t> Submitting via Web Interface</a:t>
                      </a:r>
                      <a:endParaRPr lang="en-US" dirty="0"/>
                    </a:p>
                  </a:txBody>
                  <a:tcPr/>
                </a:tc>
                <a:tc>
                  <a:txBody>
                    <a:bodyPr/>
                    <a:lstStyle/>
                    <a:p>
                      <a:pPr algn="ctr"/>
                      <a:r>
                        <a:rPr lang="en-US" dirty="0" smtClean="0"/>
                        <a:t>17 measures </a:t>
                      </a:r>
                      <a:endParaRPr lang="en-US" dirty="0"/>
                    </a:p>
                  </a:txBody>
                  <a:tcPr/>
                </a:tc>
                <a:tc>
                  <a:txBody>
                    <a:bodyPr/>
                    <a:lstStyle/>
                    <a:p>
                      <a:pPr algn="ctr"/>
                      <a:r>
                        <a:rPr lang="en-US" dirty="0" smtClean="0"/>
                        <a:t>3</a:t>
                      </a:r>
                      <a:r>
                        <a:rPr lang="en-US" baseline="0" dirty="0" smtClean="0"/>
                        <a:t> Population based measures</a:t>
                      </a:r>
                      <a:endParaRPr lang="en-US" dirty="0"/>
                    </a:p>
                  </a:txBody>
                  <a:tcPr/>
                </a:tc>
                <a:tc>
                  <a:txBody>
                    <a:bodyPr/>
                    <a:lstStyle/>
                    <a:p>
                      <a:pPr algn="ctr"/>
                      <a:r>
                        <a:rPr lang="en-US" b="1" dirty="0" smtClean="0">
                          <a:solidFill>
                            <a:schemeClr val="accent1"/>
                          </a:solidFill>
                        </a:rPr>
                        <a:t>200 points</a:t>
                      </a:r>
                      <a:r>
                        <a:rPr lang="en-US" sz="1600" b="1" dirty="0" smtClean="0">
                          <a:solidFill>
                            <a:schemeClr val="accent1"/>
                          </a:solidFill>
                        </a:rPr>
                        <a:t> </a:t>
                      </a:r>
                    </a:p>
                    <a:p>
                      <a:pPr algn="ctr"/>
                      <a:r>
                        <a:rPr lang="en-US" sz="1600" dirty="0" smtClean="0"/>
                        <a:t>(10 per measure)</a:t>
                      </a:r>
                      <a:endParaRPr lang="en-US" sz="16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9898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76590281"/>
              </p:ext>
            </p:extLst>
          </p:nvPr>
        </p:nvGraphicFramePr>
        <p:xfrm>
          <a:off x="89096" y="1769014"/>
          <a:ext cx="8902504" cy="27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343150" y="4572000"/>
            <a:ext cx="2095500" cy="646331"/>
          </a:xfrm>
          <a:prstGeom prst="rect">
            <a:avLst/>
          </a:prstGeom>
          <a:noFill/>
        </p:spPr>
        <p:txBody>
          <a:bodyPr wrap="square" rtlCol="0">
            <a:spAutoFit/>
          </a:bodyPr>
          <a:lstStyle/>
          <a:p>
            <a:pPr algn="ctr"/>
            <a:r>
              <a:rPr lang="en-US" i="1" dirty="0" smtClean="0">
                <a:solidFill>
                  <a:schemeClr val="accent3"/>
                </a:solidFill>
              </a:rPr>
              <a:t>Previously </a:t>
            </a:r>
            <a:r>
              <a:rPr lang="en-US" i="1" dirty="0">
                <a:solidFill>
                  <a:schemeClr val="accent3"/>
                </a:solidFill>
              </a:rPr>
              <a:t>V</a:t>
            </a:r>
            <a:r>
              <a:rPr lang="en-US" i="1" dirty="0" smtClean="0">
                <a:solidFill>
                  <a:schemeClr val="accent3"/>
                </a:solidFill>
              </a:rPr>
              <a:t>alue </a:t>
            </a:r>
            <a:r>
              <a:rPr lang="en-US" i="1" dirty="0">
                <a:solidFill>
                  <a:schemeClr val="accent3"/>
                </a:solidFill>
              </a:rPr>
              <a:t>M</a:t>
            </a:r>
            <a:r>
              <a:rPr lang="en-US" i="1" dirty="0" smtClean="0">
                <a:solidFill>
                  <a:schemeClr val="accent3"/>
                </a:solidFill>
              </a:rPr>
              <a:t>odifier </a:t>
            </a:r>
            <a:endParaRPr lang="en-US" i="1" dirty="0">
              <a:solidFill>
                <a:schemeClr val="accent3"/>
              </a:solidFill>
            </a:endParaRPr>
          </a:p>
        </p:txBody>
      </p:sp>
    </p:spTree>
    <p:extLst>
      <p:ext uri="{BB962C8B-B14F-4D97-AF65-F5344CB8AC3E}">
        <p14:creationId xmlns:p14="http://schemas.microsoft.com/office/powerpoint/2010/main" val="255917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638103" cy="5390473"/>
          </a:xfrm>
        </p:spPr>
        <p:txBody>
          <a:bodyPr>
            <a:normAutofit/>
          </a:bodyPr>
          <a:lstStyle/>
          <a:p>
            <a:r>
              <a:rPr lang="en-US" dirty="0" smtClean="0"/>
              <a:t>Weighted score of 10%</a:t>
            </a:r>
          </a:p>
          <a:p>
            <a:r>
              <a:rPr lang="en-US" dirty="0" smtClean="0"/>
              <a:t>Effectively using medical resources while caring for patients</a:t>
            </a:r>
          </a:p>
          <a:p>
            <a:r>
              <a:rPr lang="en-US" dirty="0" smtClean="0"/>
              <a:t>Claims based measures – no additional submission required. </a:t>
            </a:r>
          </a:p>
          <a:p>
            <a:r>
              <a:rPr lang="en-US" dirty="0" smtClean="0"/>
              <a:t>Evaluated on cost…</a:t>
            </a:r>
          </a:p>
          <a:p>
            <a:pPr lvl="1"/>
            <a:r>
              <a:rPr lang="en-US" dirty="0" smtClean="0"/>
              <a:t>Medicare Spending per Beneficiary</a:t>
            </a:r>
          </a:p>
          <a:p>
            <a:pPr lvl="2"/>
            <a:r>
              <a:rPr lang="en-US" dirty="0" smtClean="0"/>
              <a:t>Use Patient Relationship Codes to attribute them to physician(s)</a:t>
            </a:r>
            <a:endParaRPr lang="en-US" dirty="0"/>
          </a:p>
          <a:p>
            <a:pPr lvl="1"/>
            <a:r>
              <a:rPr lang="en-US" dirty="0" smtClean="0"/>
              <a:t>Episode-Based Measures</a:t>
            </a:r>
          </a:p>
          <a:p>
            <a:pPr lvl="2"/>
            <a:r>
              <a:rPr lang="en-US" dirty="0" smtClean="0"/>
              <a:t>Including Part A and Part B Medicare Payments</a:t>
            </a:r>
          </a:p>
          <a:p>
            <a:pPr lvl="2"/>
            <a:r>
              <a:rPr lang="en-US" dirty="0" smtClean="0"/>
              <a:t>41 total clinical conditions and treatment episode-based measures</a:t>
            </a:r>
          </a:p>
          <a:p>
            <a:pPr lvl="2"/>
            <a:endParaRPr lang="en-US" dirty="0" smtClean="0"/>
          </a:p>
        </p:txBody>
      </p:sp>
      <p:sp>
        <p:nvSpPr>
          <p:cNvPr id="5" name="Title 1"/>
          <p:cNvSpPr txBox="1">
            <a:spLocks/>
          </p:cNvSpPr>
          <p:nvPr/>
        </p:nvSpPr>
        <p:spPr>
          <a:xfrm>
            <a:off x="353496" y="94687"/>
            <a:ext cx="8174277"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Resource Use Category         </a:t>
            </a:r>
            <a:r>
              <a:rPr lang="en-US" sz="1800" dirty="0" smtClean="0">
                <a:solidFill>
                  <a:srgbClr val="393D41"/>
                </a:solidFill>
              </a:rPr>
              <a:t>MIPS – Category 2</a:t>
            </a:r>
            <a:endParaRPr lang="en-US" dirty="0">
              <a:solidFill>
                <a:srgbClr val="393D41"/>
              </a:solidFill>
            </a:endParaRPr>
          </a:p>
        </p:txBody>
      </p:sp>
    </p:spTree>
    <p:extLst>
      <p:ext uri="{BB962C8B-B14F-4D97-AF65-F5344CB8AC3E}">
        <p14:creationId xmlns:p14="http://schemas.microsoft.com/office/powerpoint/2010/main" val="530980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69892007"/>
              </p:ext>
            </p:extLst>
          </p:nvPr>
        </p:nvGraphicFramePr>
        <p:xfrm>
          <a:off x="89096" y="1769014"/>
          <a:ext cx="8902504" cy="27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572000" y="4533900"/>
            <a:ext cx="2095500" cy="369332"/>
          </a:xfrm>
          <a:prstGeom prst="rect">
            <a:avLst/>
          </a:prstGeom>
          <a:noFill/>
        </p:spPr>
        <p:txBody>
          <a:bodyPr wrap="square" rtlCol="0">
            <a:spAutoFit/>
          </a:bodyPr>
          <a:lstStyle/>
          <a:p>
            <a:pPr algn="ctr"/>
            <a:r>
              <a:rPr lang="en-US" i="1" dirty="0" smtClean="0">
                <a:solidFill>
                  <a:schemeClr val="accent3"/>
                </a:solidFill>
              </a:rPr>
              <a:t>New</a:t>
            </a:r>
            <a:endParaRPr lang="en-US" i="1" dirty="0">
              <a:solidFill>
                <a:schemeClr val="accent3"/>
              </a:solidFill>
            </a:endParaRPr>
          </a:p>
        </p:txBody>
      </p:sp>
    </p:spTree>
    <p:extLst>
      <p:ext uri="{BB962C8B-B14F-4D97-AF65-F5344CB8AC3E}">
        <p14:creationId xmlns:p14="http://schemas.microsoft.com/office/powerpoint/2010/main" val="87295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638103" cy="5390473"/>
          </a:xfrm>
        </p:spPr>
        <p:txBody>
          <a:bodyPr>
            <a:normAutofit/>
          </a:bodyPr>
          <a:lstStyle/>
          <a:p>
            <a:r>
              <a:rPr lang="en-US" sz="2400" dirty="0" smtClean="0"/>
              <a:t>Weighted score of 15% in performance year 1</a:t>
            </a:r>
          </a:p>
          <a:p>
            <a:r>
              <a:rPr lang="en-US" sz="2400" dirty="0" smtClean="0"/>
              <a:t>Over 90 clinical practice improvement activities in two categories. You </a:t>
            </a:r>
            <a:r>
              <a:rPr lang="en-US" sz="2400" dirty="0"/>
              <a:t>must reach </a:t>
            </a:r>
            <a:r>
              <a:rPr lang="en-US" sz="2400" b="1" dirty="0">
                <a:solidFill>
                  <a:schemeClr val="accent1"/>
                </a:solidFill>
              </a:rPr>
              <a:t>60 points</a:t>
            </a:r>
            <a:r>
              <a:rPr lang="en-US" sz="2400" dirty="0">
                <a:solidFill>
                  <a:schemeClr val="accent1"/>
                </a:solidFill>
              </a:rPr>
              <a:t> </a:t>
            </a:r>
            <a:r>
              <a:rPr lang="en-US" sz="2400" dirty="0"/>
              <a:t>to receive the full 15% credit of MIPS composite </a:t>
            </a:r>
            <a:r>
              <a:rPr lang="en-US" sz="2400" dirty="0" smtClean="0"/>
              <a:t>score. </a:t>
            </a:r>
            <a:r>
              <a:rPr lang="en-US" sz="2000" i="1" dirty="0" smtClean="0"/>
              <a:t>*Practices </a:t>
            </a:r>
            <a:r>
              <a:rPr lang="en-US" sz="2000" i="1" dirty="0"/>
              <a:t>of less than 15 EC’s only must complete 2 </a:t>
            </a:r>
            <a:r>
              <a:rPr lang="en-US" sz="2000" i="1" dirty="0" smtClean="0"/>
              <a:t>CPIA’s to achieve 60 points.</a:t>
            </a:r>
            <a:endParaRPr lang="en-US" sz="2000" i="1" dirty="0"/>
          </a:p>
          <a:p>
            <a:pPr lvl="1"/>
            <a:r>
              <a:rPr lang="en-US" dirty="0" smtClean="0">
                <a:solidFill>
                  <a:schemeClr val="accent1"/>
                </a:solidFill>
              </a:rPr>
              <a:t>Medium </a:t>
            </a:r>
            <a:r>
              <a:rPr lang="en-US" dirty="0">
                <a:solidFill>
                  <a:schemeClr val="accent1"/>
                </a:solidFill>
              </a:rPr>
              <a:t>Category (10 </a:t>
            </a:r>
            <a:r>
              <a:rPr lang="en-US" dirty="0" smtClean="0">
                <a:solidFill>
                  <a:schemeClr val="accent1"/>
                </a:solidFill>
              </a:rPr>
              <a:t>Points) </a:t>
            </a:r>
            <a:r>
              <a:rPr lang="en-US" sz="1800" dirty="0" smtClean="0"/>
              <a:t>Example: Participate in a QCDR, clinical data registries, or other registries </a:t>
            </a:r>
            <a:endParaRPr lang="en-US" sz="1800" dirty="0"/>
          </a:p>
          <a:p>
            <a:pPr lvl="1"/>
            <a:r>
              <a:rPr lang="en-US" dirty="0">
                <a:solidFill>
                  <a:schemeClr val="accent1"/>
                </a:solidFill>
              </a:rPr>
              <a:t>High Category (20 </a:t>
            </a:r>
            <a:r>
              <a:rPr lang="en-US" dirty="0" smtClean="0">
                <a:solidFill>
                  <a:schemeClr val="accent1"/>
                </a:solidFill>
              </a:rPr>
              <a:t>Points) </a:t>
            </a:r>
            <a:r>
              <a:rPr lang="en-US" sz="1800" dirty="0" smtClean="0"/>
              <a:t>Example: Provide 24/7 access to MIPS EC’s for emergent care. </a:t>
            </a:r>
            <a:endParaRPr lang="en-US" sz="1800" dirty="0"/>
          </a:p>
        </p:txBody>
      </p:sp>
      <p:sp>
        <p:nvSpPr>
          <p:cNvPr id="5" name="Title 1"/>
          <p:cNvSpPr txBox="1">
            <a:spLocks/>
          </p:cNvSpPr>
          <p:nvPr/>
        </p:nvSpPr>
        <p:spPr>
          <a:xfrm>
            <a:off x="353496" y="94687"/>
            <a:ext cx="8174277" cy="628952"/>
          </a:xfrm>
          <a:prstGeom prst="rect">
            <a:avLst/>
          </a:prstGeom>
        </p:spPr>
        <p:txBody>
          <a:bodyPr vert="horz" lIns="63984" tIns="31991" rIns="63984" bIns="31991" rtlCol="0" anchor="ctr">
            <a:normAutofit fontScale="77500" lnSpcReduction="20000"/>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Clinical Practice Improvement Activities (CPIAs)    </a:t>
            </a:r>
            <a:r>
              <a:rPr lang="en-US" sz="2600" dirty="0" smtClean="0">
                <a:solidFill>
                  <a:srgbClr val="393D41"/>
                </a:solidFill>
              </a:rPr>
              <a:t>MIPS – Category 3</a:t>
            </a:r>
            <a:endParaRPr lang="en-US" sz="4600" dirty="0">
              <a:solidFill>
                <a:srgbClr val="393D4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386777779"/>
              </p:ext>
            </p:extLst>
          </p:nvPr>
        </p:nvGraphicFramePr>
        <p:xfrm>
          <a:off x="353496" y="4589187"/>
          <a:ext cx="8388350" cy="1188720"/>
        </p:xfrm>
        <a:graphic>
          <a:graphicData uri="http://schemas.openxmlformats.org/drawingml/2006/table">
            <a:tbl>
              <a:tblPr firstRow="1" bandRow="1">
                <a:tableStyleId>{5C22544A-7EE6-4342-B048-85BDC9FD1C3A}</a:tableStyleId>
              </a:tblPr>
              <a:tblGrid>
                <a:gridCol w="5613400">
                  <a:extLst>
                    <a:ext uri="{9D8B030D-6E8A-4147-A177-3AD203B41FA5}">
                      <a16:colId xmlns:a16="http://schemas.microsoft.com/office/drawing/2014/main" xmlns="" val="20000"/>
                    </a:ext>
                  </a:extLst>
                </a:gridCol>
                <a:gridCol w="2774950">
                  <a:extLst>
                    <a:ext uri="{9D8B030D-6E8A-4147-A177-3AD203B41FA5}">
                      <a16:colId xmlns:a16="http://schemas.microsoft.com/office/drawing/2014/main" xmlns="" val="20001"/>
                    </a:ext>
                  </a:extLst>
                </a:gridCol>
              </a:tblGrid>
              <a:tr h="370840">
                <a:tc>
                  <a:txBody>
                    <a:bodyPr/>
                    <a:lstStyle/>
                    <a:p>
                      <a:pPr algn="ctr"/>
                      <a:r>
                        <a:rPr lang="en-US" sz="2000" dirty="0" smtClean="0"/>
                        <a:t>Current Practice</a:t>
                      </a:r>
                      <a:r>
                        <a:rPr lang="en-US" sz="2000" baseline="0" dirty="0" smtClean="0"/>
                        <a:t> Improvement Models</a:t>
                      </a:r>
                      <a:endParaRPr lang="en-US" sz="2000" dirty="0"/>
                    </a:p>
                  </a:txBody>
                  <a:tcPr/>
                </a:tc>
                <a:tc>
                  <a:txBody>
                    <a:bodyPr/>
                    <a:lstStyle/>
                    <a:p>
                      <a:pPr algn="ctr"/>
                      <a:r>
                        <a:rPr lang="en-US" sz="2000" dirty="0" smtClean="0"/>
                        <a:t>Points Awarded</a:t>
                      </a:r>
                      <a:endParaRPr lang="en-US" sz="2000" dirty="0"/>
                    </a:p>
                  </a:txBody>
                  <a:tcPr/>
                </a:tc>
                <a:extLst>
                  <a:ext uri="{0D108BD9-81ED-4DB2-BD59-A6C34878D82A}">
                    <a16:rowId xmlns:a16="http://schemas.microsoft.com/office/drawing/2014/main" xmlns="" val="10000"/>
                  </a:ext>
                </a:extLst>
              </a:tr>
              <a:tr h="370840">
                <a:tc>
                  <a:txBody>
                    <a:bodyPr/>
                    <a:lstStyle/>
                    <a:p>
                      <a:pPr algn="ctr"/>
                      <a:r>
                        <a:rPr lang="en-US" sz="2000" dirty="0" smtClean="0"/>
                        <a:t>Patient Centered</a:t>
                      </a:r>
                      <a:r>
                        <a:rPr lang="en-US" sz="2000" baseline="0" dirty="0" smtClean="0"/>
                        <a:t> Medical Home (PCMH)</a:t>
                      </a:r>
                      <a:endParaRPr lang="en-US" sz="2000" dirty="0"/>
                    </a:p>
                  </a:txBody>
                  <a:tcPr/>
                </a:tc>
                <a:tc>
                  <a:txBody>
                    <a:bodyPr/>
                    <a:lstStyle/>
                    <a:p>
                      <a:pPr algn="ctr"/>
                      <a:r>
                        <a:rPr lang="en-US" sz="2000" dirty="0" smtClean="0"/>
                        <a:t>60 points </a:t>
                      </a:r>
                      <a:endParaRPr lang="en-US" sz="2000" dirty="0"/>
                    </a:p>
                  </a:txBody>
                  <a:tcPr/>
                </a:tc>
                <a:extLst>
                  <a:ext uri="{0D108BD9-81ED-4DB2-BD59-A6C34878D82A}">
                    <a16:rowId xmlns:a16="http://schemas.microsoft.com/office/drawing/2014/main" xmlns="" val="10001"/>
                  </a:ext>
                </a:extLst>
              </a:tr>
              <a:tr h="370840">
                <a:tc>
                  <a:txBody>
                    <a:bodyPr/>
                    <a:lstStyle/>
                    <a:p>
                      <a:pPr algn="ctr"/>
                      <a:r>
                        <a:rPr lang="en-US" sz="2000" dirty="0" smtClean="0"/>
                        <a:t>Alternative</a:t>
                      </a:r>
                      <a:r>
                        <a:rPr lang="en-US" sz="2000" baseline="0" dirty="0" smtClean="0"/>
                        <a:t> Payment Model </a:t>
                      </a:r>
                      <a:r>
                        <a:rPr lang="en-US" sz="2000" dirty="0" smtClean="0"/>
                        <a:t>(APM)</a:t>
                      </a:r>
                      <a:endParaRPr lang="en-US" sz="2000" dirty="0"/>
                    </a:p>
                  </a:txBody>
                  <a:tcPr/>
                </a:tc>
                <a:tc>
                  <a:txBody>
                    <a:bodyPr/>
                    <a:lstStyle/>
                    <a:p>
                      <a:pPr algn="ctr"/>
                      <a:r>
                        <a:rPr lang="en-US" sz="2000" dirty="0" smtClean="0"/>
                        <a:t>30 points</a:t>
                      </a:r>
                      <a:endParaRPr lang="en-US" sz="20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088392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Payment Program</a:t>
            </a:r>
            <a:endParaRPr lang="en-US" dirty="0"/>
          </a:p>
        </p:txBody>
      </p:sp>
      <p:graphicFrame>
        <p:nvGraphicFramePr>
          <p:cNvPr id="4" name="Diagram 3"/>
          <p:cNvGraphicFramePr/>
          <p:nvPr>
            <p:extLst>
              <p:ext uri="{D42A27DB-BD31-4B8C-83A1-F6EECF244321}">
                <p14:modId xmlns:p14="http://schemas.microsoft.com/office/powerpoint/2010/main" val="660515933"/>
              </p:ext>
            </p:extLst>
          </p:nvPr>
        </p:nvGraphicFramePr>
        <p:xfrm>
          <a:off x="-2133600" y="1562100"/>
          <a:ext cx="13677900" cy="333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124450" y="4833189"/>
            <a:ext cx="4572000" cy="1200329"/>
          </a:xfrm>
          <a:prstGeom prst="rect">
            <a:avLst/>
          </a:prstGeom>
        </p:spPr>
        <p:txBody>
          <a:bodyPr>
            <a:spAutoFit/>
          </a:bodyPr>
          <a:lstStyle/>
          <a:p>
            <a:r>
              <a:rPr lang="en-US" dirty="0" smtClean="0"/>
              <a:t>Examples of Advanced APMs include… </a:t>
            </a:r>
            <a:endParaRPr lang="en-US" dirty="0"/>
          </a:p>
          <a:p>
            <a:pPr marL="285750" indent="-285750">
              <a:buFont typeface="Arial" panose="020B0604020202020204" pitchFamily="34" charset="0"/>
              <a:buChar char="•"/>
            </a:pPr>
            <a:r>
              <a:rPr lang="en-US" dirty="0"/>
              <a:t>CPC+</a:t>
            </a:r>
          </a:p>
          <a:p>
            <a:pPr marL="285750" indent="-285750">
              <a:buFont typeface="Arial" panose="020B0604020202020204" pitchFamily="34" charset="0"/>
              <a:buChar char="•"/>
            </a:pPr>
            <a:r>
              <a:rPr lang="en-US" dirty="0"/>
              <a:t>MSSP Track 2 or 3</a:t>
            </a:r>
          </a:p>
          <a:p>
            <a:pPr marL="285750" indent="-285750">
              <a:buFont typeface="Arial" panose="020B0604020202020204" pitchFamily="34" charset="0"/>
              <a:buChar char="•"/>
            </a:pPr>
            <a:r>
              <a:rPr lang="en-US" dirty="0"/>
              <a:t>Next Generation ACO Model</a:t>
            </a:r>
          </a:p>
        </p:txBody>
      </p:sp>
      <p:sp>
        <p:nvSpPr>
          <p:cNvPr id="17" name="Rectangle 16"/>
          <p:cNvSpPr/>
          <p:nvPr/>
        </p:nvSpPr>
        <p:spPr>
          <a:xfrm>
            <a:off x="311150" y="4833189"/>
            <a:ext cx="4572000" cy="1477328"/>
          </a:xfrm>
          <a:prstGeom prst="rect">
            <a:avLst/>
          </a:prstGeom>
        </p:spPr>
        <p:txBody>
          <a:bodyPr>
            <a:spAutoFit/>
          </a:bodyPr>
          <a:lstStyle/>
          <a:p>
            <a:pPr lvl="0"/>
            <a:r>
              <a:rPr lang="en-US" dirty="0" smtClean="0"/>
              <a:t>MIPS includes the following categories….</a:t>
            </a:r>
          </a:p>
          <a:p>
            <a:pPr marL="285750" lvl="0" indent="-285750">
              <a:buFont typeface="Arial" panose="020B0604020202020204" pitchFamily="34" charset="0"/>
              <a:buChar char="•"/>
            </a:pPr>
            <a:r>
              <a:rPr lang="en-US" dirty="0" smtClean="0"/>
              <a:t>Quality </a:t>
            </a:r>
            <a:r>
              <a:rPr lang="en-US" dirty="0"/>
              <a:t>(PQRS)</a:t>
            </a:r>
          </a:p>
          <a:p>
            <a:pPr marL="285750" lvl="0" indent="-285750">
              <a:buFont typeface="Arial" panose="020B0604020202020204" pitchFamily="34" charset="0"/>
              <a:buChar char="•"/>
            </a:pPr>
            <a:r>
              <a:rPr lang="en-US" dirty="0"/>
              <a:t>Advancing Care Information (MU)</a:t>
            </a:r>
          </a:p>
          <a:p>
            <a:pPr marL="285750" lvl="0" indent="-285750">
              <a:buFont typeface="Arial" panose="020B0604020202020204" pitchFamily="34" charset="0"/>
              <a:buChar char="•"/>
            </a:pPr>
            <a:r>
              <a:rPr lang="en-US" dirty="0" smtClean="0"/>
              <a:t>Resource Use (Value </a:t>
            </a:r>
            <a:r>
              <a:rPr lang="en-US" dirty="0"/>
              <a:t>Modifier)</a:t>
            </a:r>
          </a:p>
          <a:p>
            <a:pPr marL="285750" lvl="0" indent="-285750">
              <a:buFont typeface="Arial" panose="020B0604020202020204" pitchFamily="34" charset="0"/>
              <a:buChar char="•"/>
            </a:pPr>
            <a:r>
              <a:rPr lang="en-US" dirty="0"/>
              <a:t>Clinical Practice Improvement (NEW)</a:t>
            </a:r>
          </a:p>
        </p:txBody>
      </p:sp>
      <p:grpSp>
        <p:nvGrpSpPr>
          <p:cNvPr id="18" name="Group 17"/>
          <p:cNvGrpSpPr/>
          <p:nvPr/>
        </p:nvGrpSpPr>
        <p:grpSpPr>
          <a:xfrm>
            <a:off x="4274778" y="3810000"/>
            <a:ext cx="608372" cy="419860"/>
            <a:chOff x="1438" y="1488403"/>
            <a:chExt cx="2093044" cy="1258821"/>
          </a:xfrm>
        </p:grpSpPr>
        <p:sp>
          <p:nvSpPr>
            <p:cNvPr id="19" name="Rounded Rectangle 18"/>
            <p:cNvSpPr/>
            <p:nvPr/>
          </p:nvSpPr>
          <p:spPr>
            <a:xfrm>
              <a:off x="1438" y="1488403"/>
              <a:ext cx="2093044" cy="1258821"/>
            </a:xfrm>
            <a:prstGeom prst="roundRect">
              <a:avLst>
                <a:gd name="adj" fmla="val 10000"/>
              </a:avLst>
            </a:prstGeom>
          </p:spPr>
          <p:style>
            <a:lnRef idx="0">
              <a:schemeClr val="accent2"/>
            </a:lnRef>
            <a:fillRef idx="3">
              <a:schemeClr val="accent2"/>
            </a:fillRef>
            <a:effectRef idx="3">
              <a:schemeClr val="accent2"/>
            </a:effectRef>
            <a:fontRef idx="minor">
              <a:schemeClr val="lt1"/>
            </a:fontRef>
          </p:style>
        </p:sp>
        <p:sp>
          <p:nvSpPr>
            <p:cNvPr id="20" name="Rounded Rectangle 4"/>
            <p:cNvSpPr/>
            <p:nvPr/>
          </p:nvSpPr>
          <p:spPr>
            <a:xfrm>
              <a:off x="38308" y="1525273"/>
              <a:ext cx="2019304" cy="11850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OR</a:t>
              </a:r>
              <a:endParaRPr lang="en-US" sz="1900" b="1" kern="1200" dirty="0"/>
            </a:p>
          </p:txBody>
        </p:sp>
      </p:grpSp>
    </p:spTree>
    <p:extLst>
      <p:ext uri="{BB962C8B-B14F-4D97-AF65-F5344CB8AC3E}">
        <p14:creationId xmlns:p14="http://schemas.microsoft.com/office/powerpoint/2010/main" val="564413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3723721"/>
              </p:ext>
            </p:extLst>
          </p:nvPr>
        </p:nvGraphicFramePr>
        <p:xfrm>
          <a:off x="89096" y="1769014"/>
          <a:ext cx="8902504" cy="27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048500" y="4514850"/>
            <a:ext cx="2095500" cy="646331"/>
          </a:xfrm>
          <a:prstGeom prst="rect">
            <a:avLst/>
          </a:prstGeom>
          <a:noFill/>
        </p:spPr>
        <p:txBody>
          <a:bodyPr wrap="square" rtlCol="0">
            <a:spAutoFit/>
          </a:bodyPr>
          <a:lstStyle/>
          <a:p>
            <a:pPr algn="ctr"/>
            <a:r>
              <a:rPr lang="en-US" i="1" dirty="0" smtClean="0">
                <a:solidFill>
                  <a:schemeClr val="accent3"/>
                </a:solidFill>
              </a:rPr>
              <a:t>Previously Meaningful Use</a:t>
            </a:r>
            <a:endParaRPr lang="en-US" i="1" dirty="0">
              <a:solidFill>
                <a:schemeClr val="accent3"/>
              </a:solidFill>
            </a:endParaRPr>
          </a:p>
        </p:txBody>
      </p:sp>
    </p:spTree>
    <p:extLst>
      <p:ext uri="{BB962C8B-B14F-4D97-AF65-F5344CB8AC3E}">
        <p14:creationId xmlns:p14="http://schemas.microsoft.com/office/powerpoint/2010/main" val="204080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638103" cy="5390473"/>
          </a:xfrm>
        </p:spPr>
        <p:txBody>
          <a:bodyPr>
            <a:normAutofit/>
          </a:bodyPr>
          <a:lstStyle/>
          <a:p>
            <a:r>
              <a:rPr lang="en-US" dirty="0" smtClean="0"/>
              <a:t>Weighted 25% in performance year 1</a:t>
            </a:r>
          </a:p>
          <a:p>
            <a:r>
              <a:rPr lang="en-US" dirty="0" smtClean="0"/>
              <a:t>Must reach a total of </a:t>
            </a:r>
            <a:r>
              <a:rPr lang="en-US" b="1" dirty="0" smtClean="0">
                <a:solidFill>
                  <a:schemeClr val="accent1"/>
                </a:solidFill>
              </a:rPr>
              <a:t>100 points </a:t>
            </a:r>
            <a:r>
              <a:rPr lang="en-US" dirty="0" smtClean="0"/>
              <a:t>to receive full 25% credit of MIPS composite score.</a:t>
            </a:r>
          </a:p>
          <a:p>
            <a:r>
              <a:rPr lang="en-US" dirty="0" smtClean="0"/>
              <a:t>Updates (Remember, ACI is Medicare Only):</a:t>
            </a:r>
          </a:p>
          <a:p>
            <a:pPr lvl="1">
              <a:buFont typeface="Wingdings" panose="05000000000000000000" pitchFamily="2" charset="2"/>
              <a:buChar char="ü"/>
            </a:pPr>
            <a:r>
              <a:rPr lang="en-US" dirty="0"/>
              <a:t>No required thresholds for objectives. Must </a:t>
            </a:r>
            <a:r>
              <a:rPr lang="en-US" dirty="0" smtClean="0"/>
              <a:t>have at least 1 in the numerator to receive credit</a:t>
            </a:r>
            <a:r>
              <a:rPr lang="en-US" dirty="0"/>
              <a:t>. </a:t>
            </a:r>
          </a:p>
          <a:p>
            <a:pPr lvl="1">
              <a:buFont typeface="Wingdings" panose="05000000000000000000" pitchFamily="2" charset="2"/>
              <a:buChar char="ü"/>
            </a:pPr>
            <a:r>
              <a:rPr lang="en-US" dirty="0" smtClean="0"/>
              <a:t>CMS </a:t>
            </a:r>
            <a:r>
              <a:rPr lang="en-US" dirty="0"/>
              <a:t>is retiring CPOE and Clinical Decision </a:t>
            </a:r>
            <a:r>
              <a:rPr lang="en-US" dirty="0" smtClean="0"/>
              <a:t>Support</a:t>
            </a:r>
            <a:r>
              <a:rPr lang="en-US" sz="2000" dirty="0" smtClean="0"/>
              <a:t> </a:t>
            </a:r>
          </a:p>
          <a:p>
            <a:pPr lvl="2">
              <a:buFont typeface="Wingdings" panose="05000000000000000000" pitchFamily="2" charset="2"/>
              <a:buChar char="ü"/>
            </a:pPr>
            <a:r>
              <a:rPr lang="en-US" sz="1600" dirty="0" smtClean="0"/>
              <a:t>Still included in Base EHR </a:t>
            </a:r>
          </a:p>
          <a:p>
            <a:pPr lvl="1">
              <a:buFont typeface="Wingdings" panose="05000000000000000000" pitchFamily="2" charset="2"/>
              <a:buChar char="ü"/>
            </a:pPr>
            <a:r>
              <a:rPr lang="en-US" dirty="0" smtClean="0"/>
              <a:t>Objective exclusions </a:t>
            </a:r>
            <a:r>
              <a:rPr lang="en-US" dirty="0"/>
              <a:t>no longer apply to MIPS </a:t>
            </a:r>
            <a:r>
              <a:rPr lang="en-US" dirty="0" smtClean="0"/>
              <a:t>ECs</a:t>
            </a:r>
          </a:p>
          <a:p>
            <a:pPr lvl="2">
              <a:buFont typeface="Wingdings" panose="05000000000000000000" pitchFamily="2" charset="2"/>
              <a:buChar char="ü"/>
            </a:pPr>
            <a:r>
              <a:rPr lang="en-US" dirty="0" smtClean="0"/>
              <a:t>Must still report on the value</a:t>
            </a:r>
            <a:endParaRPr lang="en-US" dirty="0"/>
          </a:p>
        </p:txBody>
      </p:sp>
      <p:sp>
        <p:nvSpPr>
          <p:cNvPr id="5" name="Title 1"/>
          <p:cNvSpPr txBox="1">
            <a:spLocks/>
          </p:cNvSpPr>
          <p:nvPr/>
        </p:nvSpPr>
        <p:spPr>
          <a:xfrm>
            <a:off x="353496" y="94686"/>
            <a:ext cx="8638103" cy="838763"/>
          </a:xfrm>
          <a:prstGeom prst="rect">
            <a:avLst/>
          </a:prstGeom>
        </p:spPr>
        <p:txBody>
          <a:bodyPr vert="horz" lIns="63984" tIns="31991" rIns="63984" bIns="31991" rtlCol="0" anchor="ctr">
            <a:normAutofit fontScale="62500" lnSpcReduction="20000"/>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sz="6500" dirty="0" smtClean="0">
                <a:solidFill>
                  <a:srgbClr val="393D41"/>
                </a:solidFill>
              </a:rPr>
              <a:t>Advancing Care Information (ACI)</a:t>
            </a:r>
          </a:p>
          <a:p>
            <a:r>
              <a:rPr lang="en-US" dirty="0">
                <a:solidFill>
                  <a:srgbClr val="393D41"/>
                </a:solidFill>
              </a:rPr>
              <a:t>MIPS – Category 4</a:t>
            </a:r>
          </a:p>
        </p:txBody>
      </p:sp>
    </p:spTree>
    <p:extLst>
      <p:ext uri="{BB962C8B-B14F-4D97-AF65-F5344CB8AC3E}">
        <p14:creationId xmlns:p14="http://schemas.microsoft.com/office/powerpoint/2010/main" val="2806656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638103" cy="5390473"/>
          </a:xfrm>
        </p:spPr>
        <p:txBody>
          <a:bodyPr>
            <a:normAutofit/>
          </a:bodyPr>
          <a:lstStyle/>
          <a:p>
            <a:pPr marL="0" indent="0">
              <a:buNone/>
            </a:pPr>
            <a:r>
              <a:rPr lang="en-US" dirty="0" smtClean="0"/>
              <a:t>ACI scoring will be evaluated…</a:t>
            </a:r>
          </a:p>
          <a:p>
            <a:pPr marL="457200" lvl="1" indent="0">
              <a:buNone/>
            </a:pPr>
            <a:endParaRPr lang="en-US" dirty="0" smtClean="0"/>
          </a:p>
        </p:txBody>
      </p:sp>
      <p:sp>
        <p:nvSpPr>
          <p:cNvPr id="5" name="Title 1"/>
          <p:cNvSpPr txBox="1">
            <a:spLocks/>
          </p:cNvSpPr>
          <p:nvPr/>
        </p:nvSpPr>
        <p:spPr>
          <a:xfrm>
            <a:off x="353496" y="94686"/>
            <a:ext cx="8638103" cy="838763"/>
          </a:xfrm>
          <a:prstGeom prst="rect">
            <a:avLst/>
          </a:prstGeom>
        </p:spPr>
        <p:txBody>
          <a:bodyPr vert="horz" lIns="63984" tIns="31991" rIns="63984" bIns="31991" rtlCol="0" anchor="ctr">
            <a:normAutofit fontScale="62500" lnSpcReduction="20000"/>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sz="6500" dirty="0" smtClean="0">
                <a:solidFill>
                  <a:srgbClr val="393D41"/>
                </a:solidFill>
              </a:rPr>
              <a:t>Advancing Care Information (ACI)</a:t>
            </a:r>
          </a:p>
          <a:p>
            <a:r>
              <a:rPr lang="en-US" dirty="0">
                <a:solidFill>
                  <a:srgbClr val="393D41"/>
                </a:solidFill>
              </a:rPr>
              <a:t>MIPS – Category 4</a:t>
            </a:r>
          </a:p>
        </p:txBody>
      </p:sp>
      <p:graphicFrame>
        <p:nvGraphicFramePr>
          <p:cNvPr id="2" name="Diagram 1"/>
          <p:cNvGraphicFramePr/>
          <p:nvPr>
            <p:extLst>
              <p:ext uri="{D42A27DB-BD31-4B8C-83A1-F6EECF244321}">
                <p14:modId xmlns:p14="http://schemas.microsoft.com/office/powerpoint/2010/main" val="3545966222"/>
              </p:ext>
            </p:extLst>
          </p:nvPr>
        </p:nvGraphicFramePr>
        <p:xfrm>
          <a:off x="353496" y="1701800"/>
          <a:ext cx="8384104" cy="4483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us 3"/>
          <p:cNvSpPr/>
          <p:nvPr/>
        </p:nvSpPr>
        <p:spPr>
          <a:xfrm>
            <a:off x="2108200" y="1866900"/>
            <a:ext cx="546100" cy="558800"/>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Plus 5"/>
          <p:cNvSpPr/>
          <p:nvPr/>
        </p:nvSpPr>
        <p:spPr>
          <a:xfrm>
            <a:off x="4241800" y="1866900"/>
            <a:ext cx="546100" cy="558800"/>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Equal 6"/>
          <p:cNvSpPr/>
          <p:nvPr/>
        </p:nvSpPr>
        <p:spPr>
          <a:xfrm>
            <a:off x="6489700" y="1866900"/>
            <a:ext cx="508000" cy="533400"/>
          </a:xfrm>
          <a:prstGeom prst="mathEqua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888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Advancing Care Information (ACI) </a:t>
            </a:r>
            <a:r>
              <a:rPr lang="en-US" dirty="0"/>
              <a:t/>
            </a:r>
            <a:br>
              <a:rPr lang="en-US" dirty="0"/>
            </a:br>
            <a:r>
              <a:rPr lang="en-US" sz="2400" dirty="0" smtClean="0"/>
              <a:t>MIPS – Category 4</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49037154"/>
              </p:ext>
            </p:extLst>
          </p:nvPr>
        </p:nvGraphicFramePr>
        <p:xfrm>
          <a:off x="1322388" y="1154113"/>
          <a:ext cx="6488112" cy="5270500"/>
        </p:xfrm>
        <a:graphic>
          <a:graphicData uri="http://schemas.openxmlformats.org/presentationml/2006/ole">
            <mc:AlternateContent xmlns:mc="http://schemas.openxmlformats.org/markup-compatibility/2006">
              <mc:Choice xmlns:v="urn:schemas-microsoft-com:vml" Requires="v">
                <p:oleObj spid="_x0000_s1106" name="Worksheet" r:id="rId4" imgW="6696143" imgH="5438685" progId="Excel.Sheet.12">
                  <p:embed/>
                </p:oleObj>
              </mc:Choice>
              <mc:Fallback>
                <p:oleObj name="Worksheet" r:id="rId4" imgW="6696143" imgH="5438685" progId="Excel.Sheet.12">
                  <p:embed/>
                  <p:pic>
                    <p:nvPicPr>
                      <p:cNvPr id="0" name=""/>
                      <p:cNvPicPr/>
                      <p:nvPr/>
                    </p:nvPicPr>
                    <p:blipFill>
                      <a:blip r:embed="rId5"/>
                      <a:stretch>
                        <a:fillRect/>
                      </a:stretch>
                    </p:blipFill>
                    <p:spPr>
                      <a:xfrm>
                        <a:off x="1322388" y="1154113"/>
                        <a:ext cx="6488112" cy="5270500"/>
                      </a:xfrm>
                      <a:prstGeom prst="rect">
                        <a:avLst/>
                      </a:prstGeom>
                    </p:spPr>
                  </p:pic>
                </p:oleObj>
              </mc:Fallback>
            </mc:AlternateContent>
          </a:graphicData>
        </a:graphic>
      </p:graphicFrame>
    </p:spTree>
    <p:extLst>
      <p:ext uri="{BB962C8B-B14F-4D97-AF65-F5344CB8AC3E}">
        <p14:creationId xmlns:p14="http://schemas.microsoft.com/office/powerpoint/2010/main" val="1980310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Advancing Care Information (ACI) </a:t>
            </a:r>
            <a:br>
              <a:rPr lang="en-US" dirty="0" smtClean="0"/>
            </a:br>
            <a:r>
              <a:rPr lang="en-US" sz="2400" dirty="0" smtClean="0"/>
              <a:t>MIPS – Category 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00231756"/>
              </p:ext>
            </p:extLst>
          </p:nvPr>
        </p:nvGraphicFramePr>
        <p:xfrm>
          <a:off x="596901" y="860613"/>
          <a:ext cx="7721599" cy="5659467"/>
        </p:xfrm>
        <a:graphic>
          <a:graphicData uri="http://schemas.openxmlformats.org/drawingml/2006/table">
            <a:tbl>
              <a:tblPr/>
              <a:tblGrid>
                <a:gridCol w="3724162">
                  <a:extLst>
                    <a:ext uri="{9D8B030D-6E8A-4147-A177-3AD203B41FA5}">
                      <a16:colId xmlns:a16="http://schemas.microsoft.com/office/drawing/2014/main" xmlns="" val="20000"/>
                    </a:ext>
                  </a:extLst>
                </a:gridCol>
                <a:gridCol w="1020014">
                  <a:extLst>
                    <a:ext uri="{9D8B030D-6E8A-4147-A177-3AD203B41FA5}">
                      <a16:colId xmlns:a16="http://schemas.microsoft.com/office/drawing/2014/main" xmlns="" val="20001"/>
                    </a:ext>
                  </a:extLst>
                </a:gridCol>
                <a:gridCol w="1271045">
                  <a:extLst>
                    <a:ext uri="{9D8B030D-6E8A-4147-A177-3AD203B41FA5}">
                      <a16:colId xmlns:a16="http://schemas.microsoft.com/office/drawing/2014/main" xmlns="" val="20002"/>
                    </a:ext>
                  </a:extLst>
                </a:gridCol>
                <a:gridCol w="1706378">
                  <a:extLst>
                    <a:ext uri="{9D8B030D-6E8A-4147-A177-3AD203B41FA5}">
                      <a16:colId xmlns:a16="http://schemas.microsoft.com/office/drawing/2014/main" xmlns="" val="20003"/>
                    </a:ext>
                  </a:extLst>
                </a:gridCol>
              </a:tblGrid>
              <a:tr h="608948">
                <a:tc>
                  <a:txBody>
                    <a:bodyPr/>
                    <a:lstStyle/>
                    <a:p>
                      <a:pPr algn="ctr" rtl="0" fontAlgn="ctr"/>
                      <a:r>
                        <a:rPr lang="en-US" sz="1400" b="1" i="0" u="none" strike="noStrike" dirty="0">
                          <a:solidFill>
                            <a:srgbClr val="FFFFFF"/>
                          </a:solidFill>
                          <a:effectLst/>
                          <a:latin typeface="Calibri" panose="020F0502020204030204" pitchFamily="34" charset="0"/>
                        </a:rPr>
                        <a:t>Advancing Care Information (ACI) MIPS</a:t>
                      </a:r>
                    </a:p>
                  </a:txBody>
                  <a:tcPr marL="6221" marR="6221" marT="62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400" b="1" i="0" u="none" strike="noStrike" dirty="0">
                          <a:solidFill>
                            <a:srgbClr val="FFFFFF"/>
                          </a:solidFill>
                          <a:effectLst/>
                          <a:latin typeface="Calibri" panose="020F0502020204030204" pitchFamily="34" charset="0"/>
                        </a:rPr>
                        <a:t>Client Example Reporting</a:t>
                      </a:r>
                    </a:p>
                  </a:txBody>
                  <a:tcPr marL="6221" marR="6221" marT="62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400" b="1" i="0" u="none" strike="noStrike" dirty="0">
                          <a:solidFill>
                            <a:srgbClr val="FFFFFF"/>
                          </a:solidFill>
                          <a:effectLst/>
                          <a:latin typeface="Calibri" panose="020F0502020204030204" pitchFamily="34" charset="0"/>
                        </a:rPr>
                        <a:t>Base Score</a:t>
                      </a:r>
                    </a:p>
                  </a:txBody>
                  <a:tcPr marL="6221" marR="6221" marT="62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en-US" sz="1400" b="1" i="0" u="none" strike="noStrike" dirty="0">
                          <a:solidFill>
                            <a:srgbClr val="FFFFFF"/>
                          </a:solidFill>
                          <a:effectLst/>
                          <a:latin typeface="Calibri" panose="020F0502020204030204" pitchFamily="34" charset="0"/>
                        </a:rPr>
                        <a:t>Performance Score</a:t>
                      </a:r>
                    </a:p>
                  </a:txBody>
                  <a:tcPr marL="6221" marR="6221" marT="62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179102">
                <a:tc>
                  <a:txBody>
                    <a:bodyPr/>
                    <a:lstStyle/>
                    <a:p>
                      <a:pPr algn="l" rtl="0" fontAlgn="ctr"/>
                      <a:r>
                        <a:rPr lang="en-US" sz="1200" b="1" i="0" u="none" strike="noStrike" dirty="0">
                          <a:solidFill>
                            <a:srgbClr val="000000"/>
                          </a:solidFill>
                          <a:effectLst/>
                          <a:latin typeface="Calibri" panose="020F0502020204030204" pitchFamily="34" charset="0"/>
                        </a:rPr>
                        <a:t>1. Protect Patient Health Information</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rowSpan="21">
                  <a:txBody>
                    <a:bodyPr/>
                    <a:lstStyle/>
                    <a:p>
                      <a:pPr algn="ctr" rtl="0" fontAlgn="ctr"/>
                      <a:r>
                        <a:rPr lang="en-US" sz="1200" b="1" i="0" u="none" strike="noStrike" dirty="0">
                          <a:solidFill>
                            <a:srgbClr val="000000"/>
                          </a:solidFill>
                          <a:effectLst/>
                          <a:latin typeface="Calibri" panose="020F0502020204030204" pitchFamily="34" charset="0"/>
                        </a:rPr>
                        <a:t>50 points</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1200" b="1" i="0" u="none" strike="noStrike" dirty="0">
                          <a:solidFill>
                            <a:schemeClr val="bg1"/>
                          </a:solidFill>
                          <a:effectLst/>
                          <a:latin typeface="Calibri" panose="020F0502020204030204" pitchFamily="34" charset="0"/>
                        </a:rPr>
                        <a:t>N/A</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1"/>
                  </a:ext>
                </a:extLst>
              </a:tr>
              <a:tr h="222087">
                <a:tc>
                  <a:txBody>
                    <a:bodyPr/>
                    <a:lstStyle/>
                    <a:p>
                      <a:pPr algn="r" rtl="0" fontAlgn="ctr"/>
                      <a:r>
                        <a:rPr lang="en-US" sz="1200" b="0" i="0" u="none" strike="noStrike" dirty="0">
                          <a:solidFill>
                            <a:srgbClr val="000000"/>
                          </a:solidFill>
                          <a:effectLst/>
                          <a:latin typeface="Calibri" panose="020F0502020204030204" pitchFamily="34" charset="0"/>
                        </a:rPr>
                        <a:t>Security Risk Assessment </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a:solidFill>
                            <a:srgbClr val="000000"/>
                          </a:solidFill>
                          <a:effectLst/>
                          <a:latin typeface="Calibri" panose="020F0502020204030204" pitchFamily="34" charset="0"/>
                        </a:rPr>
                        <a:t>Yes</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200" b="0" i="0" u="none" strike="noStrike" dirty="0">
                          <a:solidFill>
                            <a:schemeClr val="bg1"/>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2087">
                <a:tc>
                  <a:txBody>
                    <a:bodyPr/>
                    <a:lstStyle/>
                    <a:p>
                      <a:pPr algn="l" rtl="0" fontAlgn="ctr"/>
                      <a:r>
                        <a:rPr lang="en-US" sz="1200" b="1" i="0" u="none" strike="noStrike">
                          <a:solidFill>
                            <a:srgbClr val="000000"/>
                          </a:solidFill>
                          <a:effectLst/>
                          <a:latin typeface="Calibri" panose="020F0502020204030204" pitchFamily="34" charset="0"/>
                        </a:rPr>
                        <a:t>2. ePrescribe</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vMerge="1">
                  <a:txBody>
                    <a:bodyPr/>
                    <a:lstStyle/>
                    <a:p>
                      <a:endParaRPr lang="en-US"/>
                    </a:p>
                  </a:txBody>
                  <a:tcPr/>
                </a:tc>
                <a:tc>
                  <a:txBody>
                    <a:bodyPr/>
                    <a:lstStyle/>
                    <a:p>
                      <a:pPr algn="l" rtl="0" fontAlgn="ctr"/>
                      <a:r>
                        <a:rPr lang="en-US" sz="1200" b="1" i="0" u="none" strike="noStrike">
                          <a:solidFill>
                            <a:schemeClr val="bg1"/>
                          </a:solidFill>
                          <a:effectLst/>
                          <a:latin typeface="Calibri" panose="020F0502020204030204" pitchFamily="34" charset="0"/>
                        </a:rPr>
                        <a:t>N/A</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3"/>
                  </a:ext>
                </a:extLst>
              </a:tr>
              <a:tr h="222087">
                <a:tc>
                  <a:txBody>
                    <a:bodyPr/>
                    <a:lstStyle/>
                    <a:p>
                      <a:pPr algn="r" rtl="0" fontAlgn="ctr"/>
                      <a:r>
                        <a:rPr lang="en-US" sz="1200" b="0" i="0" u="none" strike="noStrike" dirty="0">
                          <a:solidFill>
                            <a:srgbClr val="000000"/>
                          </a:solidFill>
                          <a:effectLst/>
                          <a:latin typeface="Calibri" panose="020F0502020204030204" pitchFamily="34" charset="0"/>
                        </a:rPr>
                        <a:t>ePrescribe </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a:solidFill>
                            <a:srgbClr val="000000"/>
                          </a:solidFill>
                          <a:effectLst/>
                          <a:latin typeface="Calibri" panose="020F0502020204030204" pitchFamily="34" charset="0"/>
                        </a:rPr>
                        <a:t>9%</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200" b="0" i="0" u="none" strike="noStrike" dirty="0">
                          <a:solidFill>
                            <a:schemeClr val="bg1"/>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087">
                <a:tc>
                  <a:txBody>
                    <a:bodyPr/>
                    <a:lstStyle/>
                    <a:p>
                      <a:pPr algn="l" rtl="0" fontAlgn="ctr"/>
                      <a:r>
                        <a:rPr lang="en-US" sz="1200" b="1" i="0" u="none" strike="noStrike">
                          <a:solidFill>
                            <a:srgbClr val="000000"/>
                          </a:solidFill>
                          <a:effectLst/>
                          <a:latin typeface="Calibri" panose="020F0502020204030204" pitchFamily="34" charset="0"/>
                        </a:rPr>
                        <a:t>3. Electronic Access to Health Info.</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vMerge="1">
                  <a:txBody>
                    <a:bodyPr/>
                    <a:lstStyle/>
                    <a:p>
                      <a:endParaRPr lang="en-US"/>
                    </a:p>
                  </a:txBody>
                  <a:tcPr/>
                </a:tc>
                <a:tc>
                  <a:txBody>
                    <a:bodyPr/>
                    <a:lstStyle/>
                    <a:p>
                      <a:pPr algn="l" rtl="0" fontAlgn="ctr"/>
                      <a:r>
                        <a:rPr lang="en-US" sz="1200" b="1" i="0" u="none" strike="noStrike" dirty="0" smtClean="0">
                          <a:solidFill>
                            <a:schemeClr val="bg1"/>
                          </a:solidFill>
                          <a:effectLst/>
                          <a:latin typeface="Calibri" panose="020F0502020204030204" pitchFamily="34" charset="0"/>
                        </a:rPr>
                        <a:t>9.8 </a:t>
                      </a:r>
                      <a:r>
                        <a:rPr lang="en-US" sz="1200" b="1" i="0" u="none" strike="noStrike" dirty="0">
                          <a:solidFill>
                            <a:schemeClr val="bg1"/>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5"/>
                  </a:ext>
                </a:extLst>
              </a:tr>
              <a:tr h="179102">
                <a:tc>
                  <a:txBody>
                    <a:bodyPr/>
                    <a:lstStyle/>
                    <a:p>
                      <a:pPr algn="r" rtl="0" fontAlgn="ctr"/>
                      <a:r>
                        <a:rPr lang="en-US" sz="1200" b="0" i="0" u="none" strike="noStrike">
                          <a:solidFill>
                            <a:srgbClr val="000000"/>
                          </a:solidFill>
                          <a:effectLst/>
                          <a:latin typeface="Calibri" panose="020F0502020204030204" pitchFamily="34" charset="0"/>
                        </a:rPr>
                        <a:t>Patient Electronic Access</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88%</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8.8 </a:t>
                      </a:r>
                      <a:r>
                        <a:rPr lang="en-US" sz="1200" b="0" i="1" u="none" strike="noStrike" dirty="0">
                          <a:solidFill>
                            <a:srgbClr val="000000"/>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79102">
                <a:tc>
                  <a:txBody>
                    <a:bodyPr/>
                    <a:lstStyle/>
                    <a:p>
                      <a:pPr algn="r" rtl="0" fontAlgn="ctr"/>
                      <a:r>
                        <a:rPr lang="en-US" sz="1200" b="0" i="0" u="none" strike="noStrike" dirty="0">
                          <a:solidFill>
                            <a:srgbClr val="000000"/>
                          </a:solidFill>
                          <a:effectLst/>
                          <a:latin typeface="Calibri" panose="020F0502020204030204" pitchFamily="34" charset="0"/>
                        </a:rPr>
                        <a:t>Patient-Specific Education</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10%</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1.0 </a:t>
                      </a:r>
                      <a:r>
                        <a:rPr lang="en-US" sz="1200" b="0" i="1" u="none" strike="noStrike" dirty="0">
                          <a:solidFill>
                            <a:srgbClr val="000000"/>
                          </a:solidFill>
                          <a:effectLst/>
                          <a:latin typeface="Calibri" panose="020F0502020204030204" pitchFamily="34" charset="0"/>
                        </a:rPr>
                        <a:t>point</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2087">
                <a:tc>
                  <a:txBody>
                    <a:bodyPr/>
                    <a:lstStyle/>
                    <a:p>
                      <a:pPr algn="l" rtl="0" fontAlgn="ctr"/>
                      <a:r>
                        <a:rPr lang="en-US" sz="1200" b="1" i="0" u="none" strike="noStrike">
                          <a:solidFill>
                            <a:srgbClr val="000000"/>
                          </a:solidFill>
                          <a:effectLst/>
                          <a:latin typeface="Calibri" panose="020F0502020204030204" pitchFamily="34" charset="0"/>
                        </a:rPr>
                        <a:t>4. Coordination of Care </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vMerge="1">
                  <a:txBody>
                    <a:bodyPr/>
                    <a:lstStyle/>
                    <a:p>
                      <a:endParaRPr lang="en-US"/>
                    </a:p>
                  </a:txBody>
                  <a:tcPr/>
                </a:tc>
                <a:tc>
                  <a:txBody>
                    <a:bodyPr/>
                    <a:lstStyle/>
                    <a:p>
                      <a:pPr algn="l" rtl="0" fontAlgn="ctr"/>
                      <a:r>
                        <a:rPr lang="en-US" sz="1200" b="1" i="0" u="none" strike="noStrike" dirty="0" smtClean="0">
                          <a:solidFill>
                            <a:schemeClr val="bg1"/>
                          </a:solidFill>
                          <a:effectLst/>
                          <a:latin typeface="Calibri" panose="020F0502020204030204" pitchFamily="34" charset="0"/>
                        </a:rPr>
                        <a:t>7.3 </a:t>
                      </a:r>
                      <a:r>
                        <a:rPr lang="en-US" sz="1200" b="1" i="0" u="none" strike="noStrike" dirty="0">
                          <a:solidFill>
                            <a:schemeClr val="bg1"/>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8"/>
                  </a:ext>
                </a:extLst>
              </a:tr>
              <a:tr h="179102">
                <a:tc>
                  <a:txBody>
                    <a:bodyPr/>
                    <a:lstStyle/>
                    <a:p>
                      <a:pPr algn="r" rtl="0" fontAlgn="ctr"/>
                      <a:r>
                        <a:rPr lang="en-US" sz="1200" b="0" i="0" u="none" strike="noStrike">
                          <a:solidFill>
                            <a:srgbClr val="000000"/>
                          </a:solidFill>
                          <a:effectLst/>
                          <a:latin typeface="Calibri" panose="020F0502020204030204" pitchFamily="34" charset="0"/>
                        </a:rPr>
                        <a:t>View, Download or Transmit (VDT)</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20%</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2.0 </a:t>
                      </a:r>
                      <a:r>
                        <a:rPr lang="en-US" sz="1200" b="0" i="1" u="none" strike="noStrike" dirty="0">
                          <a:solidFill>
                            <a:srgbClr val="000000"/>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79102">
                <a:tc>
                  <a:txBody>
                    <a:bodyPr/>
                    <a:lstStyle/>
                    <a:p>
                      <a:pPr algn="r" rtl="0" fontAlgn="ctr"/>
                      <a:r>
                        <a:rPr lang="en-US" sz="1200" b="0" i="0" u="none" strike="noStrike" dirty="0">
                          <a:solidFill>
                            <a:srgbClr val="000000"/>
                          </a:solidFill>
                          <a:effectLst/>
                          <a:latin typeface="Calibri" panose="020F0502020204030204" pitchFamily="34" charset="0"/>
                        </a:rPr>
                        <a:t> Secure Messaging </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2%</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0.2 </a:t>
                      </a:r>
                      <a:r>
                        <a:rPr lang="en-US" sz="1200" b="0" i="1" u="none" strike="noStrike" dirty="0">
                          <a:solidFill>
                            <a:srgbClr val="000000"/>
                          </a:solidFill>
                          <a:effectLst/>
                          <a:latin typeface="Calibri" panose="020F0502020204030204" pitchFamily="34" charset="0"/>
                        </a:rPr>
                        <a:t>point</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79102">
                <a:tc>
                  <a:txBody>
                    <a:bodyPr/>
                    <a:lstStyle/>
                    <a:p>
                      <a:pPr algn="r" rtl="0" fontAlgn="ctr"/>
                      <a:r>
                        <a:rPr lang="en-US" sz="1200" b="0" i="0" u="none" strike="noStrike">
                          <a:solidFill>
                            <a:srgbClr val="000000"/>
                          </a:solidFill>
                          <a:effectLst/>
                          <a:latin typeface="Calibri" panose="020F0502020204030204" pitchFamily="34" charset="0"/>
                        </a:rPr>
                        <a:t> Patient Generated Health Information</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smtClean="0">
                          <a:solidFill>
                            <a:srgbClr val="000000"/>
                          </a:solidFill>
                          <a:effectLst/>
                          <a:latin typeface="Calibri" panose="020F0502020204030204" pitchFamily="34" charset="0"/>
                        </a:rPr>
                        <a:t>53%</a:t>
                      </a:r>
                      <a:endParaRPr lang="en-US" sz="1200" b="0" i="0" u="none" strike="noStrike" dirty="0">
                        <a:solidFill>
                          <a:srgbClr val="000000"/>
                        </a:solidFill>
                        <a:effectLst/>
                        <a:latin typeface="Calibri" panose="020F0502020204030204" pitchFamily="34" charset="0"/>
                      </a:endParaRP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5.3 </a:t>
                      </a:r>
                      <a:r>
                        <a:rPr lang="en-US" sz="1200" b="0" i="1" u="none" strike="noStrike" dirty="0">
                          <a:solidFill>
                            <a:srgbClr val="000000"/>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22087">
                <a:tc>
                  <a:txBody>
                    <a:bodyPr/>
                    <a:lstStyle/>
                    <a:p>
                      <a:pPr algn="l" rtl="0" fontAlgn="ctr"/>
                      <a:r>
                        <a:rPr lang="en-US" sz="1200" b="1" i="0" u="none" strike="noStrike">
                          <a:solidFill>
                            <a:srgbClr val="000000"/>
                          </a:solidFill>
                          <a:effectLst/>
                          <a:latin typeface="Calibri" panose="020F0502020204030204" pitchFamily="34" charset="0"/>
                        </a:rPr>
                        <a:t>5. Health Information Exchange</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vMerge="1">
                  <a:txBody>
                    <a:bodyPr/>
                    <a:lstStyle/>
                    <a:p>
                      <a:endParaRPr lang="en-US"/>
                    </a:p>
                  </a:txBody>
                  <a:tcPr/>
                </a:tc>
                <a:tc>
                  <a:txBody>
                    <a:bodyPr/>
                    <a:lstStyle/>
                    <a:p>
                      <a:pPr algn="l" rtl="0" fontAlgn="ctr"/>
                      <a:r>
                        <a:rPr lang="en-US" sz="1200" b="1" i="0" u="none" strike="noStrike" dirty="0" smtClean="0">
                          <a:solidFill>
                            <a:schemeClr val="bg1"/>
                          </a:solidFill>
                          <a:effectLst/>
                          <a:latin typeface="Calibri" panose="020F0502020204030204" pitchFamily="34" charset="0"/>
                        </a:rPr>
                        <a:t>15 </a:t>
                      </a:r>
                      <a:r>
                        <a:rPr lang="en-US" sz="1200" b="1" i="0" u="none" strike="noStrike" dirty="0">
                          <a:solidFill>
                            <a:schemeClr val="bg1"/>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12"/>
                  </a:ext>
                </a:extLst>
              </a:tr>
              <a:tr h="179102">
                <a:tc>
                  <a:txBody>
                    <a:bodyPr/>
                    <a:lstStyle/>
                    <a:p>
                      <a:pPr algn="r" rtl="0" fontAlgn="ctr"/>
                      <a:r>
                        <a:rPr lang="en-US" sz="1200" b="0" i="0" u="none" strike="noStrike">
                          <a:solidFill>
                            <a:srgbClr val="000000"/>
                          </a:solidFill>
                          <a:effectLst/>
                          <a:latin typeface="Calibri" panose="020F0502020204030204" pitchFamily="34" charset="0"/>
                        </a:rPr>
                        <a:t>Send Transition of Care Electronically</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20%</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2.0 points</a:t>
                      </a:r>
                      <a:endParaRPr lang="en-US" sz="1200" b="0" i="1" u="none" strike="noStrike" dirty="0">
                        <a:solidFill>
                          <a:srgbClr val="000000"/>
                        </a:solidFill>
                        <a:effectLst/>
                        <a:latin typeface="Calibri" panose="020F0502020204030204" pitchFamily="34" charset="0"/>
                      </a:endParaRP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79102">
                <a:tc>
                  <a:txBody>
                    <a:bodyPr/>
                    <a:lstStyle/>
                    <a:p>
                      <a:pPr algn="r" rtl="0" fontAlgn="ctr"/>
                      <a:r>
                        <a:rPr lang="en-US" sz="1200" b="0" i="0" u="none" strike="noStrike">
                          <a:solidFill>
                            <a:srgbClr val="000000"/>
                          </a:solidFill>
                          <a:effectLst/>
                          <a:latin typeface="Calibri" panose="020F0502020204030204" pitchFamily="34" charset="0"/>
                        </a:rPr>
                        <a:t> Request/Accept Patient Care Record</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40%</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4.0 </a:t>
                      </a:r>
                      <a:r>
                        <a:rPr lang="en-US" sz="1200" b="0" i="1" u="none" strike="noStrike" dirty="0">
                          <a:solidFill>
                            <a:srgbClr val="000000"/>
                          </a:solidFill>
                          <a:effectLst/>
                          <a:latin typeface="Calibri" panose="020F0502020204030204" pitchFamily="34" charset="0"/>
                        </a:rPr>
                        <a:t>points</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79102">
                <a:tc>
                  <a:txBody>
                    <a:bodyPr/>
                    <a:lstStyle/>
                    <a:p>
                      <a:pPr algn="r" rtl="0" fontAlgn="ctr"/>
                      <a:r>
                        <a:rPr lang="en-US" sz="1200" b="0" i="0" u="none" strike="noStrike">
                          <a:solidFill>
                            <a:srgbClr val="000000"/>
                          </a:solidFill>
                          <a:effectLst/>
                          <a:latin typeface="Calibri" panose="020F0502020204030204" pitchFamily="34" charset="0"/>
                        </a:rPr>
                        <a:t> Clinical Information Reconciliation</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90%</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1" u="none" strike="noStrike" dirty="0" smtClean="0">
                          <a:solidFill>
                            <a:srgbClr val="000000"/>
                          </a:solidFill>
                          <a:effectLst/>
                          <a:latin typeface="Calibri" panose="020F0502020204030204" pitchFamily="34" charset="0"/>
                        </a:rPr>
                        <a:t>9.0</a:t>
                      </a:r>
                      <a:r>
                        <a:rPr lang="en-US" sz="1200" b="0" i="1" u="none" strike="noStrike" baseline="0" dirty="0" smtClean="0">
                          <a:solidFill>
                            <a:srgbClr val="000000"/>
                          </a:solidFill>
                          <a:effectLst/>
                          <a:latin typeface="Calibri" panose="020F0502020204030204" pitchFamily="34" charset="0"/>
                        </a:rPr>
                        <a:t> </a:t>
                      </a:r>
                      <a:r>
                        <a:rPr lang="en-US" sz="1200" b="0" i="1" u="none" strike="noStrike" dirty="0" smtClean="0">
                          <a:solidFill>
                            <a:srgbClr val="000000"/>
                          </a:solidFill>
                          <a:effectLst/>
                          <a:latin typeface="Calibri" panose="020F0502020204030204" pitchFamily="34" charset="0"/>
                        </a:rPr>
                        <a:t>points</a:t>
                      </a:r>
                      <a:endParaRPr lang="en-US" sz="1200" b="0" i="1" u="none" strike="noStrike" dirty="0">
                        <a:solidFill>
                          <a:srgbClr val="000000"/>
                        </a:solidFill>
                        <a:effectLst/>
                        <a:latin typeface="Calibri" panose="020F0502020204030204" pitchFamily="34" charset="0"/>
                      </a:endParaRP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22087">
                <a:tc>
                  <a:txBody>
                    <a:bodyPr/>
                    <a:lstStyle/>
                    <a:p>
                      <a:pPr algn="l" rtl="0" fontAlgn="ctr"/>
                      <a:r>
                        <a:rPr lang="en-US" sz="1200" b="1" i="0" u="none" strike="noStrike">
                          <a:solidFill>
                            <a:srgbClr val="000000"/>
                          </a:solidFill>
                          <a:effectLst/>
                          <a:latin typeface="Calibri" panose="020F0502020204030204" pitchFamily="34" charset="0"/>
                        </a:rPr>
                        <a:t>6. Public Health &amp; Clinical Registry Reporting</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E3FD"/>
                    </a:solidFill>
                  </a:tcPr>
                </a:tc>
                <a:tc>
                  <a:txBody>
                    <a:bodyPr/>
                    <a:lstStyle/>
                    <a:p>
                      <a:pPr algn="l" rtl="0" fontAlgn="ctr"/>
                      <a:r>
                        <a:rPr lang="en-US" sz="1200" b="1"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vMerge="1">
                  <a:txBody>
                    <a:bodyPr/>
                    <a:lstStyle/>
                    <a:p>
                      <a:endParaRPr lang="en-US"/>
                    </a:p>
                  </a:txBody>
                  <a:tcPr/>
                </a:tc>
                <a:tc>
                  <a:txBody>
                    <a:bodyPr/>
                    <a:lstStyle/>
                    <a:p>
                      <a:pPr algn="l" rtl="0" fontAlgn="ctr"/>
                      <a:r>
                        <a:rPr lang="en-US" sz="1200" b="1" i="0" u="none" strike="noStrike" dirty="0">
                          <a:solidFill>
                            <a:schemeClr val="bg1"/>
                          </a:solidFill>
                          <a:effectLst/>
                          <a:latin typeface="Calibri" panose="020F0502020204030204" pitchFamily="34" charset="0"/>
                        </a:rPr>
                        <a:t>1 point</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16"/>
                  </a:ext>
                </a:extLst>
              </a:tr>
              <a:tr h="179102">
                <a:tc>
                  <a:txBody>
                    <a:bodyPr/>
                    <a:lstStyle/>
                    <a:p>
                      <a:pPr algn="r" rtl="0" fontAlgn="ctr"/>
                      <a:r>
                        <a:rPr lang="en-US" sz="1200" b="0" i="0" u="none" strike="noStrike">
                          <a:solidFill>
                            <a:srgbClr val="000000"/>
                          </a:solidFill>
                          <a:effectLst/>
                          <a:latin typeface="Calibri" panose="020F0502020204030204" pitchFamily="34" charset="0"/>
                        </a:rPr>
                        <a:t>Immunization Registry (Bi-Directional)</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Yes</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endParaRPr lang="en-US" sz="1200" b="0" i="0" u="none" strike="noStrike" dirty="0">
                        <a:solidFill>
                          <a:srgbClr val="000000"/>
                        </a:solidFill>
                        <a:effectLst/>
                        <a:latin typeface="Calibri" panose="020F0502020204030204" pitchFamily="34" charset="0"/>
                      </a:endParaRP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79102">
                <a:tc>
                  <a:txBody>
                    <a:bodyPr/>
                    <a:lstStyle/>
                    <a:p>
                      <a:pPr algn="r" rtl="0" fontAlgn="ctr"/>
                      <a:r>
                        <a:rPr lang="en-US" sz="1200" b="0" i="0" u="none" strike="noStrike">
                          <a:solidFill>
                            <a:srgbClr val="000000"/>
                          </a:solidFill>
                          <a:effectLst/>
                          <a:latin typeface="Calibri" panose="020F0502020204030204" pitchFamily="34" charset="0"/>
                        </a:rPr>
                        <a:t> (Optional) Syndromic Surveillance</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Yes</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 bonus point*</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79102">
                <a:tc>
                  <a:txBody>
                    <a:bodyPr/>
                    <a:lstStyle/>
                    <a:p>
                      <a:pPr algn="r" rtl="0" fontAlgn="ctr"/>
                      <a:r>
                        <a:rPr lang="en-US" sz="1200" b="0" i="0" u="none" strike="noStrike">
                          <a:solidFill>
                            <a:srgbClr val="000000"/>
                          </a:solidFill>
                          <a:effectLst/>
                          <a:latin typeface="Calibri" panose="020F0502020204030204" pitchFamily="34" charset="0"/>
                        </a:rPr>
                        <a:t>(Optional) Case Reporting </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79102">
                <a:tc>
                  <a:txBody>
                    <a:bodyPr/>
                    <a:lstStyle/>
                    <a:p>
                      <a:pPr algn="r" rtl="0" fontAlgn="ctr"/>
                      <a:r>
                        <a:rPr lang="en-US" sz="1200" b="0" i="0" u="none" strike="noStrike">
                          <a:solidFill>
                            <a:srgbClr val="000000"/>
                          </a:solidFill>
                          <a:effectLst/>
                          <a:latin typeface="Calibri" panose="020F0502020204030204" pitchFamily="34" charset="0"/>
                        </a:rPr>
                        <a:t>(Optional) Public Health Registry</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79102">
                <a:tc>
                  <a:txBody>
                    <a:bodyPr/>
                    <a:lstStyle/>
                    <a:p>
                      <a:pPr algn="r" rtl="0" fontAlgn="ctr"/>
                      <a:r>
                        <a:rPr lang="en-US" sz="1200" b="0" i="0" u="none" strike="noStrike">
                          <a:solidFill>
                            <a:srgbClr val="000000"/>
                          </a:solidFill>
                          <a:effectLst/>
                          <a:latin typeface="Calibri" panose="020F0502020204030204" pitchFamily="34" charset="0"/>
                        </a:rPr>
                        <a:t>(Optional) Clinical Data Registry</a:t>
                      </a:r>
                    </a:p>
                  </a:txBody>
                  <a:tcPr marL="6221" marR="6221" marT="62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marL="6221" marR="6221" marT="62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200595">
                <a:tc>
                  <a:txBody>
                    <a:bodyPr/>
                    <a:lstStyle/>
                    <a:p>
                      <a:pPr algn="r" rtl="0" fontAlgn="ctr"/>
                      <a:r>
                        <a:rPr lang="en-US" sz="1400" b="1" i="0" u="none" strike="noStrike">
                          <a:solidFill>
                            <a:srgbClr val="FFFFFF"/>
                          </a:solidFill>
                          <a:effectLst/>
                          <a:latin typeface="Calibri" panose="020F0502020204030204" pitchFamily="34" charset="0"/>
                        </a:rPr>
                        <a:t> </a:t>
                      </a:r>
                    </a:p>
                  </a:txBody>
                  <a:tcPr marL="6221" marR="6221" marT="622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2F75B5"/>
                    </a:solidFill>
                  </a:tcPr>
                </a:tc>
                <a:tc>
                  <a:txBody>
                    <a:bodyPr/>
                    <a:lstStyle/>
                    <a:p>
                      <a:pPr algn="ctr" rtl="0" fontAlgn="ctr"/>
                      <a:r>
                        <a:rPr lang="en-US" sz="1400" b="1" i="0" u="none" strike="noStrike">
                          <a:solidFill>
                            <a:srgbClr val="FFFFFF"/>
                          </a:solidFill>
                          <a:effectLst/>
                          <a:latin typeface="Calibri" panose="020F0502020204030204" pitchFamily="34" charset="0"/>
                        </a:rPr>
                        <a:t> </a:t>
                      </a:r>
                    </a:p>
                  </a:txBody>
                  <a:tcPr marL="6221" marR="6221" marT="6221" marB="0" anchor="ctr">
                    <a:lnL>
                      <a:noFill/>
                    </a:lnL>
                    <a:lnR>
                      <a:noFill/>
                    </a:lnR>
                    <a:lnT w="12700" cap="flat" cmpd="sng" algn="ctr">
                      <a:solidFill>
                        <a:srgbClr val="000000"/>
                      </a:solidFill>
                      <a:prstDash val="solid"/>
                      <a:round/>
                      <a:headEnd type="none" w="med" len="med"/>
                      <a:tailEnd type="none" w="med" len="med"/>
                    </a:lnT>
                    <a:lnB>
                      <a:noFill/>
                    </a:lnB>
                    <a:solidFill>
                      <a:srgbClr val="2F75B5"/>
                    </a:solidFill>
                  </a:tcPr>
                </a:tc>
                <a:tc>
                  <a:txBody>
                    <a:bodyPr/>
                    <a:lstStyle/>
                    <a:p>
                      <a:pPr algn="ctr" rtl="0" fontAlgn="ctr"/>
                      <a:r>
                        <a:rPr lang="en-US" sz="1400" b="1" i="0" u="none" strike="noStrike">
                          <a:solidFill>
                            <a:srgbClr val="FFFFFF"/>
                          </a:solidFill>
                          <a:effectLst/>
                          <a:latin typeface="Calibri" panose="020F0502020204030204" pitchFamily="34" charset="0"/>
                        </a:rPr>
                        <a:t>Base Score</a:t>
                      </a:r>
                    </a:p>
                  </a:txBody>
                  <a:tcPr marL="6221" marR="6221" marT="622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n-US" sz="1400" b="1" i="0" u="none" strike="noStrike" dirty="0">
                          <a:solidFill>
                            <a:srgbClr val="FFFFFF"/>
                          </a:solidFill>
                          <a:effectLst/>
                          <a:latin typeface="Calibri" panose="020F0502020204030204" pitchFamily="34" charset="0"/>
                        </a:rPr>
                        <a:t>Performance Score</a:t>
                      </a:r>
                    </a:p>
                  </a:txBody>
                  <a:tcPr marL="6221" marR="6221" marT="622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10022"/>
                  </a:ext>
                </a:extLst>
              </a:tr>
              <a:tr h="229252">
                <a:tc>
                  <a:txBody>
                    <a:bodyPr/>
                    <a:lstStyle/>
                    <a:p>
                      <a:pPr algn="r" rtl="0" fontAlgn="ctr"/>
                      <a:r>
                        <a:rPr lang="en-US" sz="1400" b="1" i="0" u="none" strike="noStrike">
                          <a:solidFill>
                            <a:srgbClr val="FFFFFF"/>
                          </a:solidFill>
                          <a:effectLst/>
                          <a:latin typeface="Calibri" panose="020F0502020204030204" pitchFamily="34" charset="0"/>
                        </a:rPr>
                        <a:t> </a:t>
                      </a:r>
                    </a:p>
                  </a:txBody>
                  <a:tcPr marL="6221" marR="6221" marT="6221" marB="0" anchor="ctr">
                    <a:lnL w="12700" cap="flat" cmpd="sng" algn="ctr">
                      <a:solidFill>
                        <a:srgbClr val="000000"/>
                      </a:solidFill>
                      <a:prstDash val="solid"/>
                      <a:round/>
                      <a:headEnd type="none" w="med" len="med"/>
                      <a:tailEnd type="none" w="med" len="med"/>
                    </a:lnL>
                    <a:lnR>
                      <a:noFill/>
                    </a:lnR>
                    <a:lnT>
                      <a:noFill/>
                    </a:lnT>
                    <a:lnB>
                      <a:noFill/>
                    </a:lnB>
                    <a:solidFill>
                      <a:srgbClr val="2F75B5"/>
                    </a:solidFill>
                  </a:tcPr>
                </a:tc>
                <a:tc>
                  <a:txBody>
                    <a:bodyPr/>
                    <a:lstStyle/>
                    <a:p>
                      <a:pPr algn="ctr" rtl="0" fontAlgn="ctr"/>
                      <a:r>
                        <a:rPr lang="en-US" sz="1400" b="1" i="0" u="none" strike="noStrike">
                          <a:solidFill>
                            <a:srgbClr val="FFFFFF"/>
                          </a:solidFill>
                          <a:effectLst/>
                          <a:latin typeface="Calibri" panose="020F0502020204030204" pitchFamily="34" charset="0"/>
                        </a:rPr>
                        <a:t> </a:t>
                      </a:r>
                    </a:p>
                  </a:txBody>
                  <a:tcPr marL="6221" marR="6221" marT="6221" marB="0" anchor="ctr">
                    <a:lnL>
                      <a:noFill/>
                    </a:lnL>
                    <a:lnR w="6350" cap="flat" cmpd="sng" algn="ctr">
                      <a:solidFill>
                        <a:srgbClr val="000000"/>
                      </a:solidFill>
                      <a:prstDash val="solid"/>
                      <a:round/>
                      <a:headEnd type="none" w="med" len="med"/>
                      <a:tailEnd type="none" w="med" len="med"/>
                    </a:lnR>
                    <a:lnT>
                      <a:noFill/>
                    </a:lnT>
                    <a:lnB>
                      <a:noFill/>
                    </a:lnB>
                    <a:solidFill>
                      <a:srgbClr val="2F75B5"/>
                    </a:solidFill>
                  </a:tcPr>
                </a:tc>
                <a:tc>
                  <a:txBody>
                    <a:bodyPr/>
                    <a:lstStyle/>
                    <a:p>
                      <a:pPr algn="r" fontAlgn="b"/>
                      <a:r>
                        <a:rPr lang="en-US" sz="2000" b="1" i="0" u="none" strike="noStrike">
                          <a:solidFill>
                            <a:srgbClr val="000000"/>
                          </a:solidFill>
                          <a:effectLst/>
                          <a:latin typeface="Calibri" panose="020F0502020204030204" pitchFamily="34" charset="0"/>
                        </a:rPr>
                        <a:t>50</a:t>
                      </a:r>
                    </a:p>
                  </a:txBody>
                  <a:tcPr marL="6221" marR="6221" marT="62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dirty="0" smtClean="0">
                          <a:solidFill>
                            <a:srgbClr val="000000"/>
                          </a:solidFill>
                          <a:effectLst/>
                          <a:latin typeface="Calibri" panose="020F0502020204030204" pitchFamily="34" charset="0"/>
                        </a:rPr>
                        <a:t>33.1</a:t>
                      </a:r>
                      <a:endParaRPr lang="en-US" sz="2000" b="1" i="0" u="none" strike="noStrike" dirty="0">
                        <a:solidFill>
                          <a:srgbClr val="000000"/>
                        </a:solidFill>
                        <a:effectLst/>
                        <a:latin typeface="Calibri" panose="020F0502020204030204" pitchFamily="34" charset="0"/>
                      </a:endParaRPr>
                    </a:p>
                  </a:txBody>
                  <a:tcPr marL="6221" marR="6221" marT="622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207759">
                <a:tc>
                  <a:txBody>
                    <a:bodyPr/>
                    <a:lstStyle/>
                    <a:p>
                      <a:pPr algn="ctr" rtl="0" fontAlgn="ctr"/>
                      <a:r>
                        <a:rPr lang="en-US" sz="1400" b="1" i="0" u="none" strike="noStrike">
                          <a:solidFill>
                            <a:srgbClr val="FFFFFF"/>
                          </a:solidFill>
                          <a:effectLst/>
                          <a:latin typeface="Calibri" panose="020F0502020204030204" pitchFamily="34" charset="0"/>
                        </a:rPr>
                        <a:t> </a:t>
                      </a:r>
                    </a:p>
                  </a:txBody>
                  <a:tcPr marL="6221" marR="6221" marT="622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n-US" sz="1400" b="1" i="0" u="none" strike="noStrike">
                          <a:solidFill>
                            <a:srgbClr val="FFFFFF"/>
                          </a:solidFill>
                          <a:effectLst/>
                          <a:latin typeface="Calibri" panose="020F0502020204030204" pitchFamily="34" charset="0"/>
                        </a:rPr>
                        <a:t> </a:t>
                      </a:r>
                    </a:p>
                  </a:txBody>
                  <a:tcPr marL="6221" marR="6221" marT="6221" marB="0" anchor="ctr">
                    <a:lnL>
                      <a:noFill/>
                    </a:lnL>
                    <a:lnR>
                      <a:noFill/>
                    </a:lnR>
                    <a:lnT>
                      <a:noFill/>
                    </a:lnT>
                    <a:lnB w="12700" cap="flat" cmpd="sng" algn="ctr">
                      <a:solidFill>
                        <a:srgbClr val="000000"/>
                      </a:solidFill>
                      <a:prstDash val="solid"/>
                      <a:round/>
                      <a:headEnd type="none" w="med" len="med"/>
                      <a:tailEnd type="none" w="med" len="med"/>
                    </a:lnB>
                    <a:solidFill>
                      <a:srgbClr val="2F75B5"/>
                    </a:solidFill>
                  </a:tcPr>
                </a:tc>
                <a:tc>
                  <a:txBody>
                    <a:bodyPr/>
                    <a:lstStyle/>
                    <a:p>
                      <a:pPr algn="r" rtl="0" fontAlgn="ctr"/>
                      <a:r>
                        <a:rPr lang="en-US" sz="1400" b="1" i="0" u="none" strike="noStrike">
                          <a:solidFill>
                            <a:srgbClr val="FFFFFF"/>
                          </a:solidFill>
                          <a:effectLst/>
                          <a:latin typeface="Calibri" panose="020F0502020204030204" pitchFamily="34" charset="0"/>
                        </a:rPr>
                        <a:t>Total Score</a:t>
                      </a:r>
                    </a:p>
                  </a:txBody>
                  <a:tcPr marL="6221" marR="6221" marT="622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n-US" sz="1800" b="1" i="0" u="none" strike="noStrike" dirty="0" smtClean="0">
                          <a:solidFill>
                            <a:schemeClr val="accent2"/>
                          </a:solidFill>
                          <a:effectLst/>
                          <a:latin typeface="Calibri" panose="020F0502020204030204" pitchFamily="34" charset="0"/>
                        </a:rPr>
                        <a:t>83.1 </a:t>
                      </a:r>
                      <a:r>
                        <a:rPr lang="en-US" sz="1800" b="1" i="0" u="none" strike="noStrike" dirty="0">
                          <a:solidFill>
                            <a:schemeClr val="accent2"/>
                          </a:solidFill>
                          <a:effectLst/>
                          <a:latin typeface="Calibri" panose="020F0502020204030204" pitchFamily="34" charset="0"/>
                        </a:rPr>
                        <a:t>Points</a:t>
                      </a:r>
                    </a:p>
                  </a:txBody>
                  <a:tcPr marL="6221" marR="6221" marT="62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24"/>
                  </a:ext>
                </a:extLst>
              </a:tr>
            </a:tbl>
          </a:graphicData>
        </a:graphic>
      </p:graphicFrame>
    </p:spTree>
    <p:extLst>
      <p:ext uri="{BB962C8B-B14F-4D97-AF65-F5344CB8AC3E}">
        <p14:creationId xmlns:p14="http://schemas.microsoft.com/office/powerpoint/2010/main" val="2308806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Takeaways</a:t>
            </a:r>
            <a:endParaRPr lang="en-US" dirty="0"/>
          </a:p>
        </p:txBody>
      </p:sp>
    </p:spTree>
    <p:extLst>
      <p:ext uri="{BB962C8B-B14F-4D97-AF65-F5344CB8AC3E}">
        <p14:creationId xmlns:p14="http://schemas.microsoft.com/office/powerpoint/2010/main" val="1858529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nvPr>
        </p:nvGraphicFramePr>
        <p:xfrm>
          <a:off x="225364" y="75449"/>
          <a:ext cx="8693272" cy="6650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396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Group 3"/>
          <p:cNvGrpSpPr/>
          <p:nvPr/>
        </p:nvGrpSpPr>
        <p:grpSpPr>
          <a:xfrm>
            <a:off x="512599" y="606998"/>
            <a:ext cx="2234837" cy="1933396"/>
            <a:chOff x="3233974" y="0"/>
            <a:chExt cx="2234837" cy="1933396"/>
          </a:xfrm>
        </p:grpSpPr>
        <p:sp>
          <p:nvSpPr>
            <p:cNvPr id="5" name="Hexagon 4"/>
            <p:cNvSpPr/>
            <p:nvPr/>
          </p:nvSpPr>
          <p:spPr>
            <a:xfrm>
              <a:off x="3233974" y="0"/>
              <a:ext cx="2234837" cy="1933396"/>
            </a:xfrm>
            <a:prstGeom prst="hexagon">
              <a:avLst>
                <a:gd name="adj" fmla="val 28570"/>
                <a:gd name="vf" fmla="val 115470"/>
              </a:avLst>
            </a:prstGeom>
            <a:solidFill>
              <a:schemeClr val="accent1"/>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6" name="Hexagon 4"/>
            <p:cNvSpPr/>
            <p:nvPr/>
          </p:nvSpPr>
          <p:spPr>
            <a:xfrm>
              <a:off x="3604334" y="320405"/>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algn="ctr" defTabSz="889000" fontAlgn="base">
                <a:lnSpc>
                  <a:spcPct val="90000"/>
                </a:lnSpc>
                <a:spcBef>
                  <a:spcPct val="0"/>
                </a:spcBef>
                <a:spcAft>
                  <a:spcPct val="35000"/>
                </a:spcAft>
              </a:pPr>
              <a:r>
                <a:rPr lang="en-US" sz="2000" b="1" dirty="0" smtClean="0">
                  <a:solidFill>
                    <a:prstClr val="white"/>
                  </a:solidFill>
                </a:rPr>
                <a:t>2015 CEHRT Upgrade</a:t>
              </a:r>
              <a:endParaRPr lang="en-US" sz="2000" b="1" dirty="0">
                <a:solidFill>
                  <a:prstClr val="white"/>
                </a:solidFill>
              </a:endParaRPr>
            </a:p>
          </p:txBody>
        </p:sp>
      </p:grpSp>
      <p:sp>
        <p:nvSpPr>
          <p:cNvPr id="8" name="Content Placeholder 2"/>
          <p:cNvSpPr txBox="1">
            <a:spLocks/>
          </p:cNvSpPr>
          <p:nvPr/>
        </p:nvSpPr>
        <p:spPr>
          <a:xfrm>
            <a:off x="2919012" y="3114261"/>
            <a:ext cx="573465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Schedule 2015.01.19+ upgrade</a:t>
            </a:r>
          </a:p>
          <a:p>
            <a:pPr>
              <a:buClr>
                <a:srgbClr val="7BC143"/>
              </a:buClr>
              <a:buFont typeface="Wingdings" panose="05000000000000000000" pitchFamily="2" charset="2"/>
              <a:buChar char="ü"/>
            </a:pPr>
            <a:r>
              <a:rPr lang="en-US" dirty="0" smtClean="0">
                <a:solidFill>
                  <a:prstClr val="black"/>
                </a:solidFill>
              </a:rPr>
              <a:t>Review 2015 CEHRT crosswalk</a:t>
            </a:r>
          </a:p>
          <a:p>
            <a:pPr>
              <a:buClr>
                <a:srgbClr val="7BC143"/>
              </a:buClr>
              <a:buFont typeface="Wingdings" panose="05000000000000000000" pitchFamily="2" charset="2"/>
              <a:buChar char="ü"/>
            </a:pPr>
            <a:r>
              <a:rPr lang="en-US" dirty="0" smtClean="0">
                <a:solidFill>
                  <a:prstClr val="black"/>
                </a:solidFill>
              </a:rPr>
              <a:t>Identify net new licenses</a:t>
            </a:r>
          </a:p>
          <a:p>
            <a:pPr>
              <a:buClr>
                <a:srgbClr val="7BC143"/>
              </a:buClr>
              <a:buFont typeface="Wingdings" panose="05000000000000000000" pitchFamily="2" charset="2"/>
              <a:buChar char="ü"/>
            </a:pPr>
            <a:r>
              <a:rPr lang="en-US" dirty="0" smtClean="0">
                <a:solidFill>
                  <a:prstClr val="black"/>
                </a:solidFill>
              </a:rPr>
              <a:t>Plan implementation project</a:t>
            </a:r>
          </a:p>
          <a:p>
            <a:pPr>
              <a:buClr>
                <a:srgbClr val="7BC143"/>
              </a:buClr>
            </a:pPr>
            <a:endParaRPr lang="en-US" dirty="0">
              <a:solidFill>
                <a:prstClr val="black"/>
              </a:solidFill>
            </a:endParaRPr>
          </a:p>
        </p:txBody>
      </p:sp>
    </p:spTree>
    <p:extLst>
      <p:ext uri="{BB962C8B-B14F-4D97-AF65-F5344CB8AC3E}">
        <p14:creationId xmlns:p14="http://schemas.microsoft.com/office/powerpoint/2010/main" val="301848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12599" y="606998"/>
            <a:ext cx="2234837" cy="1933396"/>
            <a:chOff x="5283580" y="1189168"/>
            <a:chExt cx="2234837" cy="1933396"/>
          </a:xfrm>
        </p:grpSpPr>
        <p:sp>
          <p:nvSpPr>
            <p:cNvPr id="9" name="Hexagon 8"/>
            <p:cNvSpPr/>
            <p:nvPr/>
          </p:nvSpPr>
          <p:spPr>
            <a:xfrm>
              <a:off x="5283580" y="1189168"/>
              <a:ext cx="2234837" cy="1933396"/>
            </a:xfrm>
            <a:prstGeom prst="hexagon">
              <a:avLst>
                <a:gd name="adj" fmla="val 28570"/>
                <a:gd name="vf" fmla="val 11547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0" name="Hexagon 4"/>
            <p:cNvSpPr/>
            <p:nvPr/>
          </p:nvSpPr>
          <p:spPr>
            <a:xfrm>
              <a:off x="5653940" y="1509573"/>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algn="ctr" defTabSz="889000" fontAlgn="base">
                <a:lnSpc>
                  <a:spcPct val="90000"/>
                </a:lnSpc>
                <a:spcBef>
                  <a:spcPct val="0"/>
                </a:spcBef>
                <a:spcAft>
                  <a:spcPct val="35000"/>
                </a:spcAft>
              </a:pPr>
              <a:r>
                <a:rPr lang="en-US" sz="2000" b="1" dirty="0" smtClean="0">
                  <a:solidFill>
                    <a:prstClr val="white"/>
                  </a:solidFill>
                </a:rPr>
                <a:t>Quality</a:t>
              </a:r>
              <a:endParaRPr lang="en-US" sz="2000" b="1" dirty="0">
                <a:solidFill>
                  <a:prstClr val="white"/>
                </a:solidFill>
              </a:endParaRPr>
            </a:p>
          </p:txBody>
        </p:sp>
      </p:grpSp>
      <p:sp>
        <p:nvSpPr>
          <p:cNvPr id="8" name="Content Placeholder 2"/>
          <p:cNvSpPr txBox="1">
            <a:spLocks/>
          </p:cNvSpPr>
          <p:nvPr/>
        </p:nvSpPr>
        <p:spPr>
          <a:xfrm>
            <a:off x="2919012" y="3114261"/>
            <a:ext cx="573465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Review quality measures</a:t>
            </a:r>
          </a:p>
          <a:p>
            <a:pPr>
              <a:buClr>
                <a:srgbClr val="7BC143"/>
              </a:buClr>
              <a:buFont typeface="Wingdings" panose="05000000000000000000" pitchFamily="2" charset="2"/>
              <a:buChar char="ü"/>
            </a:pPr>
            <a:r>
              <a:rPr lang="en-US" dirty="0" smtClean="0">
                <a:solidFill>
                  <a:prstClr val="black"/>
                </a:solidFill>
              </a:rPr>
              <a:t>Strategic measure selection</a:t>
            </a:r>
          </a:p>
          <a:p>
            <a:pPr>
              <a:buClr>
                <a:srgbClr val="7BC143"/>
              </a:buClr>
              <a:buFont typeface="Wingdings" panose="05000000000000000000" pitchFamily="2" charset="2"/>
              <a:buChar char="ü"/>
            </a:pPr>
            <a:r>
              <a:rPr lang="en-US" dirty="0" smtClean="0">
                <a:solidFill>
                  <a:prstClr val="black"/>
                </a:solidFill>
              </a:rPr>
              <a:t>Uplift, monitor, review, improve</a:t>
            </a:r>
          </a:p>
        </p:txBody>
      </p:sp>
    </p:spTree>
    <p:extLst>
      <p:ext uri="{BB962C8B-B14F-4D97-AF65-F5344CB8AC3E}">
        <p14:creationId xmlns:p14="http://schemas.microsoft.com/office/powerpoint/2010/main" val="292350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12598" y="606998"/>
            <a:ext cx="2234837" cy="1933396"/>
            <a:chOff x="5283580" y="3526936"/>
            <a:chExt cx="2234837" cy="1933396"/>
          </a:xfrm>
        </p:grpSpPr>
        <p:sp>
          <p:nvSpPr>
            <p:cNvPr id="11" name="Hexagon 10"/>
            <p:cNvSpPr/>
            <p:nvPr/>
          </p:nvSpPr>
          <p:spPr>
            <a:xfrm>
              <a:off x="5283580" y="3526936"/>
              <a:ext cx="2234837" cy="1933396"/>
            </a:xfrm>
            <a:prstGeom prst="hexagon">
              <a:avLst>
                <a:gd name="adj" fmla="val 28570"/>
                <a:gd name="vf" fmla="val 11547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2" name="Hexagon 4"/>
            <p:cNvSpPr/>
            <p:nvPr/>
          </p:nvSpPr>
          <p:spPr>
            <a:xfrm>
              <a:off x="5653940" y="3847341"/>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algn="ctr" defTabSz="889000" fontAlgn="base">
                <a:lnSpc>
                  <a:spcPct val="90000"/>
                </a:lnSpc>
                <a:spcBef>
                  <a:spcPct val="0"/>
                </a:spcBef>
                <a:spcAft>
                  <a:spcPct val="35000"/>
                </a:spcAft>
              </a:pPr>
              <a:r>
                <a:rPr lang="en-US" sz="2000" b="1" dirty="0" smtClean="0">
                  <a:solidFill>
                    <a:prstClr val="white"/>
                  </a:solidFill>
                </a:rPr>
                <a:t>Resource Use</a:t>
              </a:r>
              <a:endParaRPr lang="en-US" sz="2000" b="1" dirty="0">
                <a:solidFill>
                  <a:prstClr val="white"/>
                </a:solidFill>
              </a:endParaRPr>
            </a:p>
          </p:txBody>
        </p:sp>
      </p:grpSp>
      <p:sp>
        <p:nvSpPr>
          <p:cNvPr id="8" name="Content Placeholder 2"/>
          <p:cNvSpPr txBox="1">
            <a:spLocks/>
          </p:cNvSpPr>
          <p:nvPr/>
        </p:nvSpPr>
        <p:spPr>
          <a:xfrm>
            <a:off x="2919012" y="3114261"/>
            <a:ext cx="573465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Review </a:t>
            </a:r>
            <a:r>
              <a:rPr lang="en-US" dirty="0">
                <a:solidFill>
                  <a:prstClr val="black"/>
                </a:solidFill>
              </a:rPr>
              <a:t>current cost </a:t>
            </a:r>
            <a:r>
              <a:rPr lang="en-US" dirty="0" smtClean="0">
                <a:solidFill>
                  <a:prstClr val="black"/>
                </a:solidFill>
              </a:rPr>
              <a:t>expenditure</a:t>
            </a:r>
          </a:p>
          <a:p>
            <a:pPr>
              <a:buClr>
                <a:srgbClr val="7BC143"/>
              </a:buClr>
              <a:buFont typeface="Wingdings" panose="05000000000000000000" pitchFamily="2" charset="2"/>
              <a:buChar char="ü"/>
            </a:pPr>
            <a:r>
              <a:rPr lang="en-US" dirty="0" smtClean="0">
                <a:solidFill>
                  <a:prstClr val="black"/>
                </a:solidFill>
              </a:rPr>
              <a:t>Request </a:t>
            </a:r>
            <a:r>
              <a:rPr lang="en-US" dirty="0">
                <a:solidFill>
                  <a:prstClr val="black"/>
                </a:solidFill>
              </a:rPr>
              <a:t>QRUR reports from </a:t>
            </a:r>
            <a:r>
              <a:rPr lang="en-US" dirty="0" smtClean="0">
                <a:solidFill>
                  <a:prstClr val="black"/>
                </a:solidFill>
              </a:rPr>
              <a:t>CMS to identify areas of improvement </a:t>
            </a:r>
            <a:endParaRPr lang="en-US" dirty="0">
              <a:solidFill>
                <a:prstClr val="black"/>
              </a:solidFill>
            </a:endParaRPr>
          </a:p>
        </p:txBody>
      </p:sp>
    </p:spTree>
    <p:extLst>
      <p:ext uri="{BB962C8B-B14F-4D97-AF65-F5344CB8AC3E}">
        <p14:creationId xmlns:p14="http://schemas.microsoft.com/office/powerpoint/2010/main" val="3421792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Merit-Based Incentive Payment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867839"/>
              </p:ext>
            </p:extLst>
          </p:nvPr>
        </p:nvGraphicFramePr>
        <p:xfrm>
          <a:off x="-730689" y="1125416"/>
          <a:ext cx="9537064" cy="5373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984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C97818D-173F-49AD-8549-B57C0284686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8B946B5E-8596-48CB-99FE-C38CB3B12BB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2299F714-9E55-4F38-BF51-9A7BEC6ECB9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6E5505C-6D8C-4CFA-AF92-5851AB6683B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F646CD03-1FB6-4EC3-907F-9204A36EF2F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22C5D2E2-AE3A-45E6-8377-22E7B6772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12598" y="606998"/>
            <a:ext cx="2234837" cy="1933396"/>
            <a:chOff x="3233974" y="4717435"/>
            <a:chExt cx="2234837" cy="1933396"/>
          </a:xfrm>
        </p:grpSpPr>
        <p:sp>
          <p:nvSpPr>
            <p:cNvPr id="17" name="Hexagon 16"/>
            <p:cNvSpPr/>
            <p:nvPr/>
          </p:nvSpPr>
          <p:spPr>
            <a:xfrm>
              <a:off x="3233974" y="4717435"/>
              <a:ext cx="2234837" cy="1933396"/>
            </a:xfrm>
            <a:prstGeom prst="hexagon">
              <a:avLst>
                <a:gd name="adj" fmla="val 28570"/>
                <a:gd name="vf" fmla="val 11547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Hexagon 4"/>
            <p:cNvSpPr/>
            <p:nvPr/>
          </p:nvSpPr>
          <p:spPr>
            <a:xfrm>
              <a:off x="3604334" y="5037840"/>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a:r>
                <a:rPr lang="en-US" dirty="0"/>
                <a:t>Advancing Care Information</a:t>
              </a:r>
            </a:p>
          </p:txBody>
        </p:sp>
      </p:grpSp>
      <p:sp>
        <p:nvSpPr>
          <p:cNvPr id="8" name="Content Placeholder 2"/>
          <p:cNvSpPr txBox="1">
            <a:spLocks/>
          </p:cNvSpPr>
          <p:nvPr/>
        </p:nvSpPr>
        <p:spPr>
          <a:xfrm>
            <a:off x="2919012" y="3114261"/>
            <a:ext cx="608528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Stage 3 Implementation Planning</a:t>
            </a:r>
          </a:p>
          <a:p>
            <a:pPr>
              <a:buClr>
                <a:srgbClr val="7BC143"/>
              </a:buClr>
              <a:buFont typeface="Wingdings" panose="05000000000000000000" pitchFamily="2" charset="2"/>
              <a:buChar char="ü"/>
            </a:pPr>
            <a:r>
              <a:rPr lang="en-US" dirty="0" smtClean="0">
                <a:solidFill>
                  <a:prstClr val="black"/>
                </a:solidFill>
              </a:rPr>
              <a:t>Training and workflow adjustments</a:t>
            </a:r>
          </a:p>
          <a:p>
            <a:pPr>
              <a:buClr>
                <a:srgbClr val="7BC143"/>
              </a:buClr>
              <a:buFont typeface="Wingdings" panose="05000000000000000000" pitchFamily="2" charset="2"/>
              <a:buChar char="ü"/>
            </a:pPr>
            <a:r>
              <a:rPr lang="en-US" dirty="0" smtClean="0">
                <a:solidFill>
                  <a:prstClr val="black"/>
                </a:solidFill>
              </a:rPr>
              <a:t>Objective adoption improvement strategy</a:t>
            </a:r>
          </a:p>
        </p:txBody>
      </p:sp>
    </p:spTree>
    <p:extLst>
      <p:ext uri="{BB962C8B-B14F-4D97-AF65-F5344CB8AC3E}">
        <p14:creationId xmlns:p14="http://schemas.microsoft.com/office/powerpoint/2010/main" val="388668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919012" y="3114261"/>
            <a:ext cx="573465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Review CMS inventory of CPIA</a:t>
            </a:r>
          </a:p>
          <a:p>
            <a:pPr>
              <a:buClr>
                <a:srgbClr val="7BC143"/>
              </a:buClr>
              <a:buFont typeface="Wingdings" panose="05000000000000000000" pitchFamily="2" charset="2"/>
              <a:buChar char="ü"/>
            </a:pPr>
            <a:r>
              <a:rPr lang="en-US" dirty="0" smtClean="0">
                <a:solidFill>
                  <a:prstClr val="black"/>
                </a:solidFill>
              </a:rPr>
              <a:t>Identify which activities can be utilized to achieve 60 points </a:t>
            </a:r>
          </a:p>
          <a:p>
            <a:pPr>
              <a:buClr>
                <a:srgbClr val="7BC143"/>
              </a:buClr>
              <a:buFont typeface="Wingdings" panose="05000000000000000000" pitchFamily="2" charset="2"/>
              <a:buChar char="ü"/>
            </a:pPr>
            <a:r>
              <a:rPr lang="en-US" dirty="0" smtClean="0">
                <a:solidFill>
                  <a:prstClr val="black"/>
                </a:solidFill>
              </a:rPr>
              <a:t>Potential to enter PCMH or APM</a:t>
            </a:r>
          </a:p>
        </p:txBody>
      </p:sp>
      <p:grpSp>
        <p:nvGrpSpPr>
          <p:cNvPr id="6" name="Group 5"/>
          <p:cNvGrpSpPr/>
          <p:nvPr/>
        </p:nvGrpSpPr>
        <p:grpSpPr>
          <a:xfrm>
            <a:off x="330381" y="417602"/>
            <a:ext cx="2234837" cy="1933396"/>
            <a:chOff x="1174854" y="3528266"/>
            <a:chExt cx="2234837" cy="1933396"/>
          </a:xfrm>
        </p:grpSpPr>
        <p:sp>
          <p:nvSpPr>
            <p:cNvPr id="7" name="Hexagon 6"/>
            <p:cNvSpPr/>
            <p:nvPr/>
          </p:nvSpPr>
          <p:spPr>
            <a:xfrm>
              <a:off x="1174854" y="3528266"/>
              <a:ext cx="2234837" cy="1933396"/>
            </a:xfrm>
            <a:prstGeom prst="hexagon">
              <a:avLst>
                <a:gd name="adj" fmla="val 28570"/>
                <a:gd name="vf" fmla="val 11547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Hexagon 4"/>
            <p:cNvSpPr/>
            <p:nvPr/>
          </p:nvSpPr>
          <p:spPr>
            <a:xfrm>
              <a:off x="1545214" y="3848671"/>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baseline="0" dirty="0" smtClean="0"/>
                <a:t>Clinical Practice Improvement Activities</a:t>
              </a:r>
              <a:endParaRPr lang="en-US" sz="1900" kern="1200" dirty="0"/>
            </a:p>
          </p:txBody>
        </p:sp>
      </p:grpSp>
    </p:spTree>
    <p:extLst>
      <p:ext uri="{BB962C8B-B14F-4D97-AF65-F5344CB8AC3E}">
        <p14:creationId xmlns:p14="http://schemas.microsoft.com/office/powerpoint/2010/main" val="78752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919012" y="3114261"/>
            <a:ext cx="5734658" cy="2694868"/>
          </a:xfrm>
          <a:prstGeom prst="rect">
            <a:avLst/>
          </a:prstGeom>
        </p:spPr>
        <p:txBody>
          <a:bodyPr/>
          <a:lst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7BC143"/>
              </a:buClr>
              <a:buFont typeface="Wingdings" panose="05000000000000000000" pitchFamily="2" charset="2"/>
              <a:buChar char="ü"/>
            </a:pPr>
            <a:r>
              <a:rPr lang="en-US" dirty="0" smtClean="0">
                <a:solidFill>
                  <a:prstClr val="black"/>
                </a:solidFill>
              </a:rPr>
              <a:t>Review submission strategy (group vs. single reporting)</a:t>
            </a:r>
          </a:p>
          <a:p>
            <a:pPr>
              <a:buClr>
                <a:srgbClr val="7BC143"/>
              </a:buClr>
              <a:buFont typeface="Wingdings" panose="05000000000000000000" pitchFamily="2" charset="2"/>
              <a:buChar char="ü"/>
            </a:pPr>
            <a:r>
              <a:rPr lang="en-US" dirty="0" smtClean="0">
                <a:solidFill>
                  <a:prstClr val="black"/>
                </a:solidFill>
              </a:rPr>
              <a:t>Review submission methods supported for each category</a:t>
            </a:r>
          </a:p>
          <a:p>
            <a:pPr>
              <a:buClr>
                <a:srgbClr val="7BC143"/>
              </a:buClr>
              <a:buFont typeface="Wingdings" panose="05000000000000000000" pitchFamily="2" charset="2"/>
              <a:buChar char="ü"/>
            </a:pPr>
            <a:r>
              <a:rPr lang="en-US" dirty="0" smtClean="0">
                <a:solidFill>
                  <a:prstClr val="black"/>
                </a:solidFill>
              </a:rPr>
              <a:t>Develop </a:t>
            </a:r>
            <a:r>
              <a:rPr lang="en-US" dirty="0">
                <a:solidFill>
                  <a:prstClr val="black"/>
                </a:solidFill>
              </a:rPr>
              <a:t>MIPs governance committee</a:t>
            </a:r>
          </a:p>
          <a:p>
            <a:pPr>
              <a:buClr>
                <a:srgbClr val="7BC143"/>
              </a:buClr>
              <a:buFont typeface="Wingdings" panose="05000000000000000000" pitchFamily="2" charset="2"/>
              <a:buChar char="ü"/>
            </a:pPr>
            <a:endParaRPr lang="en-US" dirty="0" smtClean="0">
              <a:solidFill>
                <a:prstClr val="black"/>
              </a:solidFill>
            </a:endParaRPr>
          </a:p>
        </p:txBody>
      </p:sp>
      <p:grpSp>
        <p:nvGrpSpPr>
          <p:cNvPr id="6" name="Group 5"/>
          <p:cNvGrpSpPr/>
          <p:nvPr/>
        </p:nvGrpSpPr>
        <p:grpSpPr>
          <a:xfrm>
            <a:off x="330381" y="417602"/>
            <a:ext cx="2234837" cy="1933396"/>
            <a:chOff x="1174854" y="3528266"/>
            <a:chExt cx="2234837" cy="1933396"/>
          </a:xfrm>
        </p:grpSpPr>
        <p:sp>
          <p:nvSpPr>
            <p:cNvPr id="7" name="Hexagon 6"/>
            <p:cNvSpPr/>
            <p:nvPr/>
          </p:nvSpPr>
          <p:spPr>
            <a:xfrm>
              <a:off x="1174854" y="3528266"/>
              <a:ext cx="2234837" cy="1933396"/>
            </a:xfrm>
            <a:prstGeom prst="hexagon">
              <a:avLst>
                <a:gd name="adj" fmla="val 28570"/>
                <a:gd name="vf" fmla="val 11547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Hexagon 4"/>
            <p:cNvSpPr/>
            <p:nvPr/>
          </p:nvSpPr>
          <p:spPr>
            <a:xfrm>
              <a:off x="1545214" y="3848671"/>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baseline="0" dirty="0" smtClean="0"/>
                <a:t>Clinical Practice Improvement Activities</a:t>
              </a:r>
              <a:endParaRPr lang="en-US" sz="1900" kern="1200" dirty="0"/>
            </a:p>
          </p:txBody>
        </p:sp>
      </p:grpSp>
      <p:grpSp>
        <p:nvGrpSpPr>
          <p:cNvPr id="10" name="Group 9"/>
          <p:cNvGrpSpPr/>
          <p:nvPr/>
        </p:nvGrpSpPr>
        <p:grpSpPr>
          <a:xfrm>
            <a:off x="330381" y="417602"/>
            <a:ext cx="2234837" cy="1933396"/>
            <a:chOff x="1174854" y="1186508"/>
            <a:chExt cx="2234837" cy="1933396"/>
          </a:xfrm>
        </p:grpSpPr>
        <p:sp>
          <p:nvSpPr>
            <p:cNvPr id="11" name="Hexagon 10"/>
            <p:cNvSpPr/>
            <p:nvPr/>
          </p:nvSpPr>
          <p:spPr>
            <a:xfrm>
              <a:off x="1174854" y="1186508"/>
              <a:ext cx="2234837" cy="1933396"/>
            </a:xfrm>
            <a:prstGeom prst="hexagon">
              <a:avLst>
                <a:gd name="adj" fmla="val 28570"/>
                <a:gd name="vf" fmla="val 11547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Hexagon 4"/>
            <p:cNvSpPr/>
            <p:nvPr/>
          </p:nvSpPr>
          <p:spPr>
            <a:xfrm>
              <a:off x="1545214" y="1506913"/>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baseline="0" dirty="0" smtClean="0"/>
                <a:t>Governance &amp; Submission Strategy</a:t>
              </a:r>
              <a:endParaRPr lang="en-US" sz="1900" kern="1200" dirty="0"/>
            </a:p>
          </p:txBody>
        </p:sp>
      </p:grpSp>
    </p:spTree>
    <p:extLst>
      <p:ext uri="{BB962C8B-B14F-4D97-AF65-F5344CB8AC3E}">
        <p14:creationId xmlns:p14="http://schemas.microsoft.com/office/powerpoint/2010/main" val="73114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30381" y="417602"/>
            <a:ext cx="2234837" cy="1933396"/>
            <a:chOff x="1174854" y="3528266"/>
            <a:chExt cx="2234837" cy="1933396"/>
          </a:xfrm>
        </p:grpSpPr>
        <p:sp>
          <p:nvSpPr>
            <p:cNvPr id="7" name="Hexagon 6"/>
            <p:cNvSpPr/>
            <p:nvPr/>
          </p:nvSpPr>
          <p:spPr>
            <a:xfrm>
              <a:off x="1174854" y="3528266"/>
              <a:ext cx="2234837" cy="1933396"/>
            </a:xfrm>
            <a:prstGeom prst="hexagon">
              <a:avLst>
                <a:gd name="adj" fmla="val 28570"/>
                <a:gd name="vf" fmla="val 11547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Hexagon 4"/>
            <p:cNvSpPr/>
            <p:nvPr/>
          </p:nvSpPr>
          <p:spPr>
            <a:xfrm>
              <a:off x="1545214" y="3848671"/>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baseline="0" dirty="0" smtClean="0"/>
                <a:t>Clinical Practice Improvement Activities</a:t>
              </a:r>
              <a:endParaRPr lang="en-US" sz="1900" kern="1200" dirty="0"/>
            </a:p>
          </p:txBody>
        </p:sp>
      </p:grpSp>
      <p:grpSp>
        <p:nvGrpSpPr>
          <p:cNvPr id="10" name="Group 9"/>
          <p:cNvGrpSpPr/>
          <p:nvPr/>
        </p:nvGrpSpPr>
        <p:grpSpPr>
          <a:xfrm>
            <a:off x="330381" y="417602"/>
            <a:ext cx="2234837" cy="1933396"/>
            <a:chOff x="1174854" y="1186508"/>
            <a:chExt cx="2234837" cy="1933396"/>
          </a:xfrm>
        </p:grpSpPr>
        <p:sp>
          <p:nvSpPr>
            <p:cNvPr id="11" name="Hexagon 10"/>
            <p:cNvSpPr/>
            <p:nvPr/>
          </p:nvSpPr>
          <p:spPr>
            <a:xfrm>
              <a:off x="1174854" y="1186508"/>
              <a:ext cx="2234837" cy="1933396"/>
            </a:xfrm>
            <a:prstGeom prst="hexagon">
              <a:avLst>
                <a:gd name="adj" fmla="val 28570"/>
                <a:gd name="vf" fmla="val 11547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Hexagon 4"/>
            <p:cNvSpPr/>
            <p:nvPr/>
          </p:nvSpPr>
          <p:spPr>
            <a:xfrm>
              <a:off x="1545214" y="1506913"/>
              <a:ext cx="1494117" cy="12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baseline="0" dirty="0" smtClean="0"/>
                <a:t>Governance &amp; Submission Strategy</a:t>
              </a:r>
              <a:endParaRPr lang="en-US" sz="1900" kern="1200" dirty="0"/>
            </a:p>
          </p:txBody>
        </p:sp>
      </p:grpSp>
      <p:graphicFrame>
        <p:nvGraphicFramePr>
          <p:cNvPr id="2" name="Diagram 1"/>
          <p:cNvGraphicFramePr/>
          <p:nvPr>
            <p:extLst>
              <p:ext uri="{D42A27DB-BD31-4B8C-83A1-F6EECF244321}">
                <p14:modId xmlns:p14="http://schemas.microsoft.com/office/powerpoint/2010/main" val="612587741"/>
              </p:ext>
            </p:extLst>
          </p:nvPr>
        </p:nvGraphicFramePr>
        <p:xfrm>
          <a:off x="1739900" y="1003300"/>
          <a:ext cx="6337300" cy="5499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373605" y="572907"/>
            <a:ext cx="5197257" cy="523220"/>
          </a:xfrm>
          <a:prstGeom prst="rect">
            <a:avLst/>
          </a:prstGeom>
        </p:spPr>
        <p:txBody>
          <a:bodyPr wrap="none">
            <a:spAutoFit/>
          </a:bodyPr>
          <a:lstStyle/>
          <a:p>
            <a:pPr>
              <a:buClr>
                <a:srgbClr val="7BC143"/>
              </a:buClr>
            </a:pPr>
            <a:r>
              <a:rPr lang="en-US" sz="2800" b="1" dirty="0" smtClean="0">
                <a:solidFill>
                  <a:schemeClr val="accent1"/>
                </a:solidFill>
              </a:rPr>
              <a:t>MIPS Governance Committee</a:t>
            </a:r>
            <a:endParaRPr lang="en-US" sz="2800" b="1" dirty="0">
              <a:solidFill>
                <a:schemeClr val="accent1"/>
              </a:solidFill>
            </a:endParaRPr>
          </a:p>
        </p:txBody>
      </p:sp>
    </p:spTree>
    <p:extLst>
      <p:ext uri="{BB962C8B-B14F-4D97-AF65-F5344CB8AC3E}">
        <p14:creationId xmlns:p14="http://schemas.microsoft.com/office/powerpoint/2010/main" val="347139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MIPS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482061"/>
              </p:ext>
            </p:extLst>
          </p:nvPr>
        </p:nvGraphicFramePr>
        <p:xfrm>
          <a:off x="311151" y="1279525"/>
          <a:ext cx="8424887" cy="4297680"/>
        </p:xfrm>
        <a:graphic>
          <a:graphicData uri="http://schemas.openxmlformats.org/drawingml/2006/table">
            <a:tbl>
              <a:tblPr firstRow="1" bandRow="1">
                <a:tableStyleId>{2D5ABB26-0587-4C30-8999-92F81FD0307C}</a:tableStyleId>
              </a:tblPr>
              <a:tblGrid>
                <a:gridCol w="4190511">
                  <a:extLst>
                    <a:ext uri="{9D8B030D-6E8A-4147-A177-3AD203B41FA5}">
                      <a16:colId xmlns:a16="http://schemas.microsoft.com/office/drawing/2014/main" xmlns="" val="20000"/>
                    </a:ext>
                  </a:extLst>
                </a:gridCol>
                <a:gridCol w="1058594">
                  <a:extLst>
                    <a:ext uri="{9D8B030D-6E8A-4147-A177-3AD203B41FA5}">
                      <a16:colId xmlns:a16="http://schemas.microsoft.com/office/drawing/2014/main" xmlns="" val="20001"/>
                    </a:ext>
                  </a:extLst>
                </a:gridCol>
                <a:gridCol w="1058594">
                  <a:extLst>
                    <a:ext uri="{9D8B030D-6E8A-4147-A177-3AD203B41FA5}">
                      <a16:colId xmlns:a16="http://schemas.microsoft.com/office/drawing/2014/main" xmlns="" val="20002"/>
                    </a:ext>
                  </a:extLst>
                </a:gridCol>
                <a:gridCol w="1058594">
                  <a:extLst>
                    <a:ext uri="{9D8B030D-6E8A-4147-A177-3AD203B41FA5}">
                      <a16:colId xmlns:a16="http://schemas.microsoft.com/office/drawing/2014/main" xmlns="" val="20003"/>
                    </a:ext>
                  </a:extLst>
                </a:gridCol>
                <a:gridCol w="1058594">
                  <a:extLst>
                    <a:ext uri="{9D8B030D-6E8A-4147-A177-3AD203B41FA5}">
                      <a16:colId xmlns:a16="http://schemas.microsoft.com/office/drawing/2014/main" xmlns="" val="20004"/>
                    </a:ext>
                  </a:extLst>
                </a:gridCol>
              </a:tblGrid>
              <a:tr h="0">
                <a:tc gridSpan="5">
                  <a:txBody>
                    <a:bodyPr/>
                    <a:lstStyle/>
                    <a:p>
                      <a:pPr algn="ctr"/>
                      <a:r>
                        <a:rPr lang="en-US" b="1" dirty="0" smtClean="0">
                          <a:solidFill>
                            <a:schemeClr val="bg1"/>
                          </a:solidFill>
                        </a:rPr>
                        <a:t>Performance</a:t>
                      </a:r>
                      <a:r>
                        <a:rPr lang="en-US" b="1" baseline="0" dirty="0" smtClean="0">
                          <a:solidFill>
                            <a:schemeClr val="bg1"/>
                          </a:solidFill>
                        </a:rPr>
                        <a:t> and Adjustments</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r>
                        <a:rPr lang="en-US" dirty="0" smtClean="0"/>
                        <a:t>Measurement Year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0">
                <a:tc>
                  <a:txBody>
                    <a:bodyPr/>
                    <a:lstStyle/>
                    <a:p>
                      <a:r>
                        <a:rPr lang="en-US" dirty="0" smtClean="0"/>
                        <a:t>Adjustment Year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2021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0">
                <a:tc>
                  <a:txBody>
                    <a:bodyPr/>
                    <a:lstStyle/>
                    <a:p>
                      <a:r>
                        <a:rPr lang="en-US" dirty="0" smtClean="0"/>
                        <a:t>Maximum</a:t>
                      </a:r>
                      <a:r>
                        <a:rPr lang="en-US" baseline="0" dirty="0" smtClean="0"/>
                        <a:t> Adjustment Amount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r>
                        <a:rPr lang="en-US" baseline="0" dirty="0" smtClean="0"/>
                        <a:t> 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r>
                        <a:rPr lang="en-US" baseline="0" dirty="0" smtClean="0"/>
                        <a:t> 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r>
                        <a:rPr lang="en-US" baseline="0" dirty="0" smtClean="0"/>
                        <a:t> 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0">
                <a:tc gridSpan="5">
                  <a:txBody>
                    <a:bodyPr/>
                    <a:lstStyle/>
                    <a:p>
                      <a:pPr algn="ctr"/>
                      <a:r>
                        <a:rPr lang="en-US" b="1" dirty="0" smtClean="0">
                          <a:solidFill>
                            <a:schemeClr val="bg1"/>
                          </a:solidFill>
                        </a:rPr>
                        <a:t>Technology Requirements</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0">
                <a:tc>
                  <a:txBody>
                    <a:bodyPr/>
                    <a:lstStyle/>
                    <a:p>
                      <a:r>
                        <a:rPr lang="en-US" dirty="0" smtClean="0"/>
                        <a:t>CEHRT Edition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2014 or 2015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0">
                <a:tc gridSpan="5">
                  <a:txBody>
                    <a:bodyPr/>
                    <a:lstStyle/>
                    <a:p>
                      <a:pPr algn="ctr"/>
                      <a:r>
                        <a:rPr lang="en-US" b="1" dirty="0" smtClean="0">
                          <a:solidFill>
                            <a:schemeClr val="bg1"/>
                          </a:solidFill>
                        </a:rPr>
                        <a:t>Measurement Categories</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0">
                <a:tc>
                  <a:txBody>
                    <a:bodyPr/>
                    <a:lstStyle/>
                    <a:p>
                      <a:r>
                        <a:rPr lang="en-US" dirty="0" smtClean="0"/>
                        <a:t>Quality Measure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0">
                <a:tc>
                  <a:txBody>
                    <a:bodyPr/>
                    <a:lstStyle/>
                    <a:p>
                      <a:r>
                        <a:rPr lang="en-US" dirty="0" smtClean="0"/>
                        <a:t>Resource Use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0">
                <a:tc>
                  <a:txBody>
                    <a:bodyPr/>
                    <a:lstStyle/>
                    <a:p>
                      <a:r>
                        <a:rPr lang="en-US" dirty="0" smtClean="0"/>
                        <a:t>Clinical Practice Improvement</a:t>
                      </a:r>
                      <a:r>
                        <a:rPr lang="en-US" baseline="0" dirty="0" smtClean="0"/>
                        <a:t> Activities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0">
                <a:tc>
                  <a:txBody>
                    <a:bodyPr/>
                    <a:lstStyle/>
                    <a:p>
                      <a:r>
                        <a:rPr lang="en-US" dirty="0" smtClean="0"/>
                        <a:t>Advancing Care Information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61093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Alternative Payment Models</a:t>
            </a:r>
            <a:br>
              <a:rPr lang="en-US" dirty="0" smtClean="0"/>
            </a:br>
            <a:r>
              <a:rPr lang="en-US" dirty="0" smtClean="0"/>
              <a:t>(APM)</a:t>
            </a:r>
            <a:endParaRPr lang="en-US" dirty="0"/>
          </a:p>
        </p:txBody>
      </p:sp>
    </p:spTree>
    <p:extLst>
      <p:ext uri="{BB962C8B-B14F-4D97-AF65-F5344CB8AC3E}">
        <p14:creationId xmlns:p14="http://schemas.microsoft.com/office/powerpoint/2010/main" val="12530423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219004" cy="4577673"/>
          </a:xfrm>
        </p:spPr>
        <p:txBody>
          <a:bodyPr>
            <a:normAutofit/>
          </a:bodyPr>
          <a:lstStyle/>
          <a:p>
            <a:pPr marL="0" indent="0">
              <a:buNone/>
            </a:pPr>
            <a:r>
              <a:rPr lang="en-US" dirty="0"/>
              <a:t>If you participate in an Advanced APM, you can be excluded from </a:t>
            </a:r>
            <a:r>
              <a:rPr lang="en-US" dirty="0" smtClean="0"/>
              <a:t>MIPS and could be eligible for a 5% incentive payment.</a:t>
            </a:r>
            <a:endParaRPr lang="en-US" dirty="0" smtClean="0">
              <a:solidFill>
                <a:schemeClr val="accent2"/>
              </a:solidFill>
            </a:endParaRPr>
          </a:p>
          <a:p>
            <a:pPr marL="0" indent="0">
              <a:buNone/>
            </a:pPr>
            <a:endParaRPr lang="en-US" sz="1000" dirty="0">
              <a:solidFill>
                <a:schemeClr val="accent2"/>
              </a:solidFill>
            </a:endParaRPr>
          </a:p>
          <a:p>
            <a:pPr marL="0" indent="0">
              <a:buNone/>
            </a:pPr>
            <a:r>
              <a:rPr lang="en-US" sz="3200" dirty="0" smtClean="0">
                <a:solidFill>
                  <a:schemeClr val="accent2"/>
                </a:solidFill>
              </a:rPr>
              <a:t>What is an </a:t>
            </a:r>
            <a:r>
              <a:rPr lang="en-US" sz="3200" i="1" dirty="0" smtClean="0">
                <a:solidFill>
                  <a:schemeClr val="accent2"/>
                </a:solidFill>
              </a:rPr>
              <a:t>advanced </a:t>
            </a:r>
            <a:r>
              <a:rPr lang="en-US" sz="3200" dirty="0" smtClean="0">
                <a:solidFill>
                  <a:schemeClr val="accent2"/>
                </a:solidFill>
              </a:rPr>
              <a:t>APM?</a:t>
            </a:r>
            <a:endParaRPr lang="en-US" sz="3200" dirty="0">
              <a:solidFill>
                <a:schemeClr val="accent2"/>
              </a:solidFill>
            </a:endParaRPr>
          </a:p>
          <a:p>
            <a:pPr marL="0" indent="0">
              <a:buNone/>
            </a:pPr>
            <a:r>
              <a:rPr lang="en-US" sz="2400" dirty="0" smtClean="0"/>
              <a:t>An advanced APM is an alternative payment model that meets the following 3 requirements.</a:t>
            </a:r>
          </a:p>
          <a:p>
            <a:pPr marL="1017270" lvl="1" indent="-514350">
              <a:buFont typeface="+mj-lt"/>
              <a:buAutoNum type="arabicPeriod"/>
            </a:pPr>
            <a:r>
              <a:rPr lang="en-US" sz="2800" dirty="0" smtClean="0"/>
              <a:t>Increased use of CEHRT  </a:t>
            </a:r>
          </a:p>
          <a:p>
            <a:pPr marL="1017270" lvl="1" indent="-514350">
              <a:buFont typeface="+mj-lt"/>
              <a:buAutoNum type="arabicPeriod"/>
            </a:pPr>
            <a:r>
              <a:rPr lang="en-US" sz="2800" dirty="0" smtClean="0"/>
              <a:t>Payment based on Quality Measures</a:t>
            </a:r>
          </a:p>
          <a:p>
            <a:pPr marL="1017270" lvl="1" indent="-514350">
              <a:buFont typeface="+mj-lt"/>
              <a:buAutoNum type="arabicPeriod"/>
            </a:pPr>
            <a:r>
              <a:rPr lang="en-US" sz="2800" dirty="0" smtClean="0"/>
              <a:t>Financial Risk </a:t>
            </a:r>
            <a:r>
              <a:rPr lang="en-US" sz="2800" dirty="0" smtClean="0">
                <a:solidFill>
                  <a:schemeClr val="accent2"/>
                </a:solidFill>
              </a:rPr>
              <a:t>OR </a:t>
            </a:r>
            <a:r>
              <a:rPr lang="en-US" sz="2800" dirty="0" smtClean="0"/>
              <a:t>Medical Home Model</a:t>
            </a:r>
          </a:p>
          <a:p>
            <a:pPr marL="1017270" lvl="1" indent="-514350">
              <a:buFont typeface="+mj-lt"/>
              <a:buAutoNum type="arabicPeriod"/>
            </a:pPr>
            <a:endParaRPr lang="en-US" sz="2800" dirty="0" smtClean="0"/>
          </a:p>
          <a:p>
            <a:pPr marL="0" indent="0">
              <a:buNone/>
            </a:pPr>
            <a:endParaRPr lang="en-US" sz="3200" dirty="0"/>
          </a:p>
        </p:txBody>
      </p:sp>
      <p:sp>
        <p:nvSpPr>
          <p:cNvPr id="5" name="Title 1"/>
          <p:cNvSpPr txBox="1">
            <a:spLocks/>
          </p:cNvSpPr>
          <p:nvPr/>
        </p:nvSpPr>
        <p:spPr>
          <a:xfrm>
            <a:off x="353496" y="94687"/>
            <a:ext cx="8561903"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chemeClr val="tx2"/>
                </a:solidFill>
              </a:rPr>
              <a:t>Advanced </a:t>
            </a:r>
            <a:r>
              <a:rPr lang="en-US" dirty="0" smtClean="0">
                <a:solidFill>
                  <a:srgbClr val="393D41"/>
                </a:solidFill>
              </a:rPr>
              <a:t>Alternative Payment Models</a:t>
            </a:r>
            <a:endParaRPr lang="en-US" dirty="0">
              <a:solidFill>
                <a:srgbClr val="393D41"/>
              </a:solidFill>
            </a:endParaRPr>
          </a:p>
        </p:txBody>
      </p:sp>
    </p:spTree>
    <p:extLst>
      <p:ext uri="{BB962C8B-B14F-4D97-AF65-F5344CB8AC3E}">
        <p14:creationId xmlns:p14="http://schemas.microsoft.com/office/powerpoint/2010/main" val="2355380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3496" y="94687"/>
            <a:ext cx="8561903"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Alternative Payment Models</a:t>
            </a:r>
            <a:endParaRPr lang="en-US" dirty="0">
              <a:solidFill>
                <a:srgbClr val="393D4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43917780"/>
              </p:ext>
            </p:extLst>
          </p:nvPr>
        </p:nvGraphicFramePr>
        <p:xfrm>
          <a:off x="251896" y="1125409"/>
          <a:ext cx="8483600" cy="4858318"/>
        </p:xfrm>
        <a:graphic>
          <a:graphicData uri="http://schemas.openxmlformats.org/drawingml/2006/table">
            <a:tbl>
              <a:tblPr/>
              <a:tblGrid>
                <a:gridCol w="3072906">
                  <a:extLst>
                    <a:ext uri="{9D8B030D-6E8A-4147-A177-3AD203B41FA5}">
                      <a16:colId xmlns:a16="http://schemas.microsoft.com/office/drawing/2014/main" xmlns="" val="20000"/>
                    </a:ext>
                  </a:extLst>
                </a:gridCol>
                <a:gridCol w="994573">
                  <a:extLst>
                    <a:ext uri="{9D8B030D-6E8A-4147-A177-3AD203B41FA5}">
                      <a16:colId xmlns:a16="http://schemas.microsoft.com/office/drawing/2014/main" xmlns="" val="20001"/>
                    </a:ext>
                  </a:extLst>
                </a:gridCol>
                <a:gridCol w="899981">
                  <a:extLst>
                    <a:ext uri="{9D8B030D-6E8A-4147-A177-3AD203B41FA5}">
                      <a16:colId xmlns:a16="http://schemas.microsoft.com/office/drawing/2014/main" xmlns="" val="20002"/>
                    </a:ext>
                  </a:extLst>
                </a:gridCol>
                <a:gridCol w="863944">
                  <a:extLst>
                    <a:ext uri="{9D8B030D-6E8A-4147-A177-3AD203B41FA5}">
                      <a16:colId xmlns:a16="http://schemas.microsoft.com/office/drawing/2014/main" xmlns="" val="20003"/>
                    </a:ext>
                  </a:extLst>
                </a:gridCol>
                <a:gridCol w="887256">
                  <a:extLst>
                    <a:ext uri="{9D8B030D-6E8A-4147-A177-3AD203B41FA5}">
                      <a16:colId xmlns:a16="http://schemas.microsoft.com/office/drawing/2014/main" xmlns="" val="20004"/>
                    </a:ext>
                  </a:extLst>
                </a:gridCol>
                <a:gridCol w="889283">
                  <a:extLst>
                    <a:ext uri="{9D8B030D-6E8A-4147-A177-3AD203B41FA5}">
                      <a16:colId xmlns:a16="http://schemas.microsoft.com/office/drawing/2014/main" xmlns="" val="20005"/>
                    </a:ext>
                  </a:extLst>
                </a:gridCol>
                <a:gridCol w="875657">
                  <a:extLst>
                    <a:ext uri="{9D8B030D-6E8A-4147-A177-3AD203B41FA5}">
                      <a16:colId xmlns:a16="http://schemas.microsoft.com/office/drawing/2014/main" xmlns="" val="20006"/>
                    </a:ext>
                  </a:extLst>
                </a:gridCol>
              </a:tblGrid>
              <a:tr h="583922">
                <a:tc>
                  <a:txBody>
                    <a:bodyPr/>
                    <a:lstStyle/>
                    <a:p>
                      <a:pPr algn="ctr" fontAlgn="b"/>
                      <a:r>
                        <a:rPr lang="en-US" sz="1600" b="1" i="0" u="none" strike="noStrike" dirty="0">
                          <a:solidFill>
                            <a:srgbClr val="FFFFFF"/>
                          </a:solidFill>
                          <a:effectLst/>
                          <a:latin typeface="Calibri" panose="020F0502020204030204" pitchFamily="34" charset="0"/>
                        </a:rPr>
                        <a:t>APM and Abbreviation</a:t>
                      </a:r>
                    </a:p>
                  </a:txBody>
                  <a:tcPr marL="7545" marR="7545" marT="754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b"/>
                      <a:r>
                        <a:rPr lang="en-US" sz="1600" b="1" i="0" u="none" strike="noStrike" dirty="0">
                          <a:solidFill>
                            <a:srgbClr val="FFFFFF"/>
                          </a:solidFill>
                          <a:effectLst/>
                          <a:latin typeface="Calibri" panose="020F0502020204030204" pitchFamily="34" charset="0"/>
                        </a:rPr>
                        <a:t>Advanced APM?</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b"/>
                      <a:r>
                        <a:rPr lang="en-US" sz="1600" b="1" i="0" u="none" strike="noStrike" dirty="0">
                          <a:solidFill>
                            <a:srgbClr val="FFFFFF"/>
                          </a:solidFill>
                          <a:effectLst/>
                          <a:latin typeface="Calibri" panose="020F0502020204030204" pitchFamily="34" charset="0"/>
                        </a:rPr>
                        <a:t>APM </a:t>
                      </a:r>
                      <a:r>
                        <a:rPr lang="en-US" sz="1600" b="1" i="0" u="none" strike="noStrike" dirty="0" smtClean="0">
                          <a:solidFill>
                            <a:srgbClr val="FFFFFF"/>
                          </a:solidFill>
                          <a:effectLst/>
                          <a:latin typeface="Calibri" panose="020F0502020204030204" pitchFamily="34" charset="0"/>
                        </a:rPr>
                        <a:t>for</a:t>
                      </a:r>
                      <a:r>
                        <a:rPr lang="en-US" sz="1600" b="1" i="0" u="none" strike="noStrike" baseline="0" dirty="0" smtClean="0">
                          <a:solidFill>
                            <a:srgbClr val="FFFFFF"/>
                          </a:solidFill>
                          <a:effectLst/>
                          <a:latin typeface="Calibri" panose="020F0502020204030204" pitchFamily="34" charset="0"/>
                        </a:rPr>
                        <a:t> </a:t>
                      </a:r>
                      <a:r>
                        <a:rPr lang="en-US" sz="1600" b="1" i="0" u="none" strike="noStrike" dirty="0" smtClean="0">
                          <a:solidFill>
                            <a:srgbClr val="FFFFFF"/>
                          </a:solidFill>
                          <a:effectLst/>
                          <a:latin typeface="Calibri" panose="020F0502020204030204" pitchFamily="34" charset="0"/>
                        </a:rPr>
                        <a:t>CPIA?</a:t>
                      </a:r>
                      <a:endParaRPr lang="en-US" sz="1600" b="1" i="0" u="none" strike="noStrike" dirty="0">
                        <a:solidFill>
                          <a:srgbClr val="FFFFFF"/>
                        </a:solidFill>
                        <a:effectLst/>
                        <a:latin typeface="Calibri" panose="020F0502020204030204" pitchFamily="34" charset="0"/>
                      </a:endParaRP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b"/>
                      <a:r>
                        <a:rPr lang="en-US" sz="1600" b="1" i="0" u="none" strike="noStrike" dirty="0" smtClean="0">
                          <a:solidFill>
                            <a:srgbClr val="FFFFFF"/>
                          </a:solidFill>
                          <a:effectLst/>
                          <a:latin typeface="Calibri" panose="020F0502020204030204" pitchFamily="34" charset="0"/>
                        </a:rPr>
                        <a:t>CEHRT?</a:t>
                      </a:r>
                      <a:endParaRPr lang="en-US" sz="1600" b="1" i="0" u="none" strike="noStrike" dirty="0">
                        <a:solidFill>
                          <a:srgbClr val="FFFFFF"/>
                        </a:solidFill>
                        <a:effectLst/>
                        <a:latin typeface="Calibri" panose="020F0502020204030204" pitchFamily="34" charset="0"/>
                      </a:endParaRP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6A6A6"/>
                    </a:solidFill>
                  </a:tcPr>
                </a:tc>
                <a:tc>
                  <a:txBody>
                    <a:bodyPr/>
                    <a:lstStyle/>
                    <a:p>
                      <a:pPr algn="ctr" fontAlgn="b"/>
                      <a:r>
                        <a:rPr lang="en-US" sz="1600" b="1" i="0" u="none" strike="noStrike" dirty="0">
                          <a:solidFill>
                            <a:srgbClr val="FFFFFF"/>
                          </a:solidFill>
                          <a:effectLst/>
                          <a:latin typeface="Calibri" panose="020F0502020204030204" pitchFamily="34" charset="0"/>
                        </a:rPr>
                        <a:t>Quality Measures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6A6A6"/>
                    </a:solidFill>
                  </a:tcPr>
                </a:tc>
                <a:tc>
                  <a:txBody>
                    <a:bodyPr/>
                    <a:lstStyle/>
                    <a:p>
                      <a:pPr algn="ctr" fontAlgn="b"/>
                      <a:r>
                        <a:rPr lang="en-US" sz="1600" b="1" i="0" u="none" strike="noStrike" dirty="0" smtClean="0">
                          <a:solidFill>
                            <a:srgbClr val="FFFFFF"/>
                          </a:solidFill>
                          <a:effectLst/>
                          <a:latin typeface="Calibri" panose="020F0502020204030204" pitchFamily="34" charset="0"/>
                        </a:rPr>
                        <a:t>Financial Risk </a:t>
                      </a:r>
                      <a:endParaRPr lang="en-US" sz="1600" b="1" i="0" u="none" strike="noStrike" dirty="0">
                        <a:solidFill>
                          <a:srgbClr val="FFFFFF"/>
                        </a:solidFill>
                        <a:effectLst/>
                        <a:latin typeface="Calibri" panose="020F0502020204030204" pitchFamily="34" charset="0"/>
                      </a:endParaRP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b"/>
                      <a:r>
                        <a:rPr lang="en-US" sz="1600" b="1" i="0" u="none" strike="noStrike" dirty="0">
                          <a:solidFill>
                            <a:srgbClr val="FFFFFF"/>
                          </a:solidFill>
                          <a:effectLst/>
                          <a:latin typeface="Calibri" panose="020F0502020204030204" pitchFamily="34" charset="0"/>
                        </a:rPr>
                        <a:t>Medical Home </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xmlns="" val="10000"/>
                  </a:ext>
                </a:extLst>
              </a:tr>
              <a:tr h="453339">
                <a:tc>
                  <a:txBody>
                    <a:bodyPr/>
                    <a:lstStyle/>
                    <a:p>
                      <a:pPr algn="l" fontAlgn="b"/>
                      <a:r>
                        <a:rPr lang="en-US" sz="1600" b="1" i="0" u="none" strike="noStrike" dirty="0">
                          <a:solidFill>
                            <a:srgbClr val="000000"/>
                          </a:solidFill>
                          <a:effectLst/>
                          <a:latin typeface="Calibri" panose="020F0502020204030204" pitchFamily="34" charset="0"/>
                        </a:rPr>
                        <a:t>Comprehensive ESRD Care (CEC) (LDO arrangement)</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1"/>
                  </a:ext>
                </a:extLst>
              </a:tr>
              <a:tr h="453339">
                <a:tc>
                  <a:txBody>
                    <a:bodyPr/>
                    <a:lstStyle/>
                    <a:p>
                      <a:pPr algn="l" fontAlgn="b"/>
                      <a:r>
                        <a:rPr lang="en-US" sz="1600" b="0" i="0" u="none" strike="noStrike">
                          <a:solidFill>
                            <a:srgbClr val="000000"/>
                          </a:solidFill>
                          <a:effectLst/>
                          <a:latin typeface="Calibri" panose="020F0502020204030204" pitchFamily="34" charset="0"/>
                        </a:rPr>
                        <a:t>Comprehensive ESRD Care (CEC) (non-LDO arrangement)</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a:solidFill>
                            <a:srgbClr val="000000"/>
                          </a:solidFill>
                          <a:effectLst/>
                          <a:latin typeface="Calibri" panose="020F0502020204030204" pitchFamily="34" charset="0"/>
                        </a:rPr>
                        <a:t>No</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2"/>
                  </a:ext>
                </a:extLst>
              </a:tr>
              <a:tr h="453339">
                <a:tc>
                  <a:txBody>
                    <a:bodyPr/>
                    <a:lstStyle/>
                    <a:p>
                      <a:pPr algn="l" fontAlgn="b"/>
                      <a:r>
                        <a:rPr lang="en-US" sz="1600" b="1" i="0" u="none" strike="noStrike" dirty="0">
                          <a:solidFill>
                            <a:srgbClr val="000000"/>
                          </a:solidFill>
                          <a:effectLst/>
                          <a:latin typeface="Calibri" panose="020F0502020204030204" pitchFamily="34" charset="0"/>
                        </a:rPr>
                        <a:t>Comprehensive Primary Care Plus (CPC+)</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3"/>
                  </a:ext>
                </a:extLst>
              </a:tr>
              <a:tr h="453339">
                <a:tc>
                  <a:txBody>
                    <a:bodyPr/>
                    <a:lstStyle/>
                    <a:p>
                      <a:pPr algn="l" fontAlgn="b"/>
                      <a:r>
                        <a:rPr lang="en-US" sz="1600" b="0" i="0" u="none" strike="noStrike">
                          <a:solidFill>
                            <a:srgbClr val="000000"/>
                          </a:solidFill>
                          <a:effectLst/>
                          <a:latin typeface="Calibri" panose="020F0502020204030204" pitchFamily="34" charset="0"/>
                        </a:rPr>
                        <a:t>Medicare Shared Savings Program - Track 1</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a:solidFill>
                            <a:srgbClr val="000000"/>
                          </a:solidFill>
                          <a:effectLst/>
                          <a:latin typeface="Calibri" panose="020F0502020204030204" pitchFamily="34" charset="0"/>
                        </a:rPr>
                        <a:t>No</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4"/>
                  </a:ext>
                </a:extLst>
              </a:tr>
              <a:tr h="453339">
                <a:tc>
                  <a:txBody>
                    <a:bodyPr/>
                    <a:lstStyle/>
                    <a:p>
                      <a:pPr algn="l" fontAlgn="b"/>
                      <a:r>
                        <a:rPr lang="en-US" sz="1600" b="1" i="0" u="none" strike="noStrike" dirty="0">
                          <a:solidFill>
                            <a:srgbClr val="000000"/>
                          </a:solidFill>
                          <a:effectLst/>
                          <a:latin typeface="Calibri" panose="020F0502020204030204" pitchFamily="34" charset="0"/>
                        </a:rPr>
                        <a:t>Medicare Shared Savings Program - Track 2</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5"/>
                  </a:ext>
                </a:extLst>
              </a:tr>
              <a:tr h="453339">
                <a:tc>
                  <a:txBody>
                    <a:bodyPr/>
                    <a:lstStyle/>
                    <a:p>
                      <a:pPr algn="l" fontAlgn="b"/>
                      <a:r>
                        <a:rPr lang="en-US" sz="1600" b="1" i="0" u="none" strike="noStrike" dirty="0">
                          <a:solidFill>
                            <a:srgbClr val="000000"/>
                          </a:solidFill>
                          <a:effectLst/>
                          <a:latin typeface="Calibri" panose="020F0502020204030204" pitchFamily="34" charset="0"/>
                        </a:rPr>
                        <a:t>Medicare Shared Savings Program - Track 3</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6"/>
                  </a:ext>
                </a:extLst>
              </a:tr>
              <a:tr h="312596">
                <a:tc>
                  <a:txBody>
                    <a:bodyPr/>
                    <a:lstStyle/>
                    <a:p>
                      <a:pPr algn="l" fontAlgn="b"/>
                      <a:r>
                        <a:rPr lang="en-US" sz="1600" b="1" i="0" u="none" strike="noStrike" dirty="0">
                          <a:solidFill>
                            <a:srgbClr val="000000"/>
                          </a:solidFill>
                          <a:effectLst/>
                          <a:latin typeface="Calibri" panose="020F0502020204030204" pitchFamily="34" charset="0"/>
                        </a:rPr>
                        <a:t>Next Generation ACO Model</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7"/>
                  </a:ext>
                </a:extLst>
              </a:tr>
              <a:tr h="453339">
                <a:tc>
                  <a:txBody>
                    <a:bodyPr/>
                    <a:lstStyle/>
                    <a:p>
                      <a:pPr algn="l" fontAlgn="b"/>
                      <a:r>
                        <a:rPr lang="en-US" sz="1600" b="0" i="0" u="none" strike="noStrike" dirty="0">
                          <a:solidFill>
                            <a:srgbClr val="000000"/>
                          </a:solidFill>
                          <a:effectLst/>
                          <a:latin typeface="Calibri" panose="020F0502020204030204" pitchFamily="34" charset="0"/>
                        </a:rPr>
                        <a:t>Oncology Care Model (OCM) one-sided risk arrangement</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a:solidFill>
                            <a:srgbClr val="000000"/>
                          </a:solidFill>
                          <a:effectLst/>
                          <a:latin typeface="Calibri" panose="020F0502020204030204" pitchFamily="34" charset="0"/>
                        </a:rPr>
                        <a:t>No</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0" u="none" strike="noStrike">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8"/>
                  </a:ext>
                </a:extLst>
              </a:tr>
              <a:tr h="453339">
                <a:tc>
                  <a:txBody>
                    <a:bodyPr/>
                    <a:lstStyle/>
                    <a:p>
                      <a:pPr algn="l" fontAlgn="b"/>
                      <a:r>
                        <a:rPr lang="en-US" sz="1600" b="1" i="0" u="none" strike="noStrike" dirty="0">
                          <a:solidFill>
                            <a:srgbClr val="000000"/>
                          </a:solidFill>
                          <a:effectLst/>
                          <a:latin typeface="Calibri" panose="020F0502020204030204" pitchFamily="34" charset="0"/>
                        </a:rPr>
                        <a:t>Oncology Care Model (OCM) two-sided risk arrangement</a:t>
                      </a:r>
                    </a:p>
                  </a:txBody>
                  <a:tcPr marL="7545" marR="7545" marT="7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1600" b="1" i="0" u="none" strike="noStrike" dirty="0">
                          <a:solidFill>
                            <a:srgbClr val="000000"/>
                          </a:solidFill>
                          <a:effectLst/>
                          <a:latin typeface="Calibri" panose="020F0502020204030204" pitchFamily="34" charset="0"/>
                        </a:rPr>
                        <a:t>Yes</a:t>
                      </a:r>
                    </a:p>
                  </a:txBody>
                  <a:tcPr marL="7545" marR="7545" marT="7545" marB="0" anchor="ctr">
                    <a:lnL w="635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Yes</a:t>
                      </a:r>
                    </a:p>
                  </a:txBody>
                  <a:tcPr marL="7545" marR="7545" marT="7545"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No</a:t>
                      </a:r>
                    </a:p>
                  </a:txBody>
                  <a:tcPr marL="7545" marR="7545" marT="7545"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sp>
        <p:nvSpPr>
          <p:cNvPr id="14" name="TextBox 13"/>
          <p:cNvSpPr txBox="1"/>
          <p:nvPr/>
        </p:nvSpPr>
        <p:spPr>
          <a:xfrm>
            <a:off x="7658100" y="1314196"/>
            <a:ext cx="711200" cy="369332"/>
          </a:xfrm>
          <a:prstGeom prst="rect">
            <a:avLst/>
          </a:prstGeom>
          <a:noFill/>
        </p:spPr>
        <p:txBody>
          <a:bodyPr wrap="square" rtlCol="0">
            <a:spAutoFit/>
          </a:bodyPr>
          <a:lstStyle/>
          <a:p>
            <a:r>
              <a:rPr lang="en-US" dirty="0" smtClean="0"/>
              <a:t>or</a:t>
            </a:r>
            <a:endParaRPr lang="en-US" dirty="0"/>
          </a:p>
        </p:txBody>
      </p:sp>
    </p:spTree>
    <p:extLst>
      <p:ext uri="{BB962C8B-B14F-4D97-AF65-F5344CB8AC3E}">
        <p14:creationId xmlns:p14="http://schemas.microsoft.com/office/powerpoint/2010/main" val="1371745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790504" cy="5238073"/>
          </a:xfrm>
        </p:spPr>
        <p:txBody>
          <a:bodyPr>
            <a:normAutofit/>
          </a:bodyPr>
          <a:lstStyle/>
          <a:p>
            <a:pPr marL="0" indent="0">
              <a:buNone/>
            </a:pPr>
            <a:r>
              <a:rPr lang="en-US" dirty="0"/>
              <a:t>If your APM meets the </a:t>
            </a:r>
            <a:r>
              <a:rPr lang="en-US" dirty="0" smtClean="0"/>
              <a:t>requirements of an “advanced” APM, you must determine if you are a qualified participant or partial qualified participant.</a:t>
            </a:r>
            <a:endParaRPr lang="en-US" dirty="0"/>
          </a:p>
          <a:p>
            <a:pPr marL="548640" lvl="1" indent="0">
              <a:buNone/>
            </a:pPr>
            <a:r>
              <a:rPr lang="en-US" dirty="0" smtClean="0">
                <a:solidFill>
                  <a:schemeClr val="accent1"/>
                </a:solidFill>
              </a:rPr>
              <a:t>Qualified Participants (QPs) </a:t>
            </a:r>
            <a:r>
              <a:rPr lang="en-US" dirty="0" smtClean="0"/>
              <a:t>are excluded from MIPS and will receive 5% incentive payment.</a:t>
            </a:r>
          </a:p>
          <a:p>
            <a:pPr marL="548640" lvl="1" indent="0">
              <a:buNone/>
            </a:pPr>
            <a:r>
              <a:rPr lang="en-US" dirty="0" smtClean="0">
                <a:solidFill>
                  <a:schemeClr val="accent1"/>
                </a:solidFill>
              </a:rPr>
              <a:t>Partial Qualified Participants (Partial QPs) </a:t>
            </a:r>
            <a:r>
              <a:rPr lang="en-US" dirty="0"/>
              <a:t>are excluded from </a:t>
            </a:r>
            <a:r>
              <a:rPr lang="en-US" dirty="0" smtClean="0"/>
              <a:t>MIPS, but cannot receive incentive payment.</a:t>
            </a:r>
            <a:endParaRPr lang="en-US" dirty="0"/>
          </a:p>
          <a:p>
            <a:pPr marL="0" indent="0">
              <a:buNone/>
            </a:pPr>
            <a:endParaRPr lang="en-US" dirty="0" smtClean="0"/>
          </a:p>
          <a:p>
            <a:pPr marL="0" indent="0">
              <a:buNone/>
            </a:pPr>
            <a:r>
              <a:rPr lang="en-US" dirty="0" smtClean="0"/>
              <a:t>Can qualify based on…</a:t>
            </a:r>
          </a:p>
          <a:p>
            <a:pPr marL="777240" lvl="1"/>
            <a:r>
              <a:rPr lang="en-US" dirty="0" smtClean="0"/>
              <a:t>Payment amount (Based on Part B)</a:t>
            </a:r>
          </a:p>
          <a:p>
            <a:pPr marL="777240" lvl="1"/>
            <a:r>
              <a:rPr lang="en-US" dirty="0" smtClean="0"/>
              <a:t>Patient Count (Beneficiaries attributed to the APM)</a:t>
            </a:r>
          </a:p>
        </p:txBody>
      </p:sp>
      <p:sp>
        <p:nvSpPr>
          <p:cNvPr id="5" name="Title 1"/>
          <p:cNvSpPr txBox="1">
            <a:spLocks/>
          </p:cNvSpPr>
          <p:nvPr/>
        </p:nvSpPr>
        <p:spPr>
          <a:xfrm>
            <a:off x="353496" y="94687"/>
            <a:ext cx="8561903"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Calculating Qualified Participants</a:t>
            </a:r>
            <a:endParaRPr lang="en-US" dirty="0">
              <a:solidFill>
                <a:srgbClr val="393D41"/>
              </a:solidFill>
            </a:endParaRPr>
          </a:p>
        </p:txBody>
      </p:sp>
    </p:spTree>
    <p:extLst>
      <p:ext uri="{BB962C8B-B14F-4D97-AF65-F5344CB8AC3E}">
        <p14:creationId xmlns:p14="http://schemas.microsoft.com/office/powerpoint/2010/main" val="4000897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3496" y="94687"/>
            <a:ext cx="8561903"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Calculating Qualified Participants</a:t>
            </a:r>
            <a:endParaRPr lang="en-US" dirty="0">
              <a:solidFill>
                <a:srgbClr val="393D41"/>
              </a:solidFill>
            </a:endParaRPr>
          </a:p>
        </p:txBody>
      </p:sp>
      <p:sp>
        <p:nvSpPr>
          <p:cNvPr id="11" name="Rectangle 10"/>
          <p:cNvSpPr/>
          <p:nvPr/>
        </p:nvSpPr>
        <p:spPr>
          <a:xfrm>
            <a:off x="165377" y="2067108"/>
            <a:ext cx="3570208" cy="646331"/>
          </a:xfrm>
          <a:prstGeom prst="rect">
            <a:avLst/>
          </a:prstGeom>
        </p:spPr>
        <p:txBody>
          <a:bodyPr wrap="none">
            <a:spAutoFit/>
          </a:bodyPr>
          <a:lstStyle/>
          <a:p>
            <a:r>
              <a:rPr lang="en-US" sz="2000" b="1" dirty="0">
                <a:solidFill>
                  <a:schemeClr val="accent1"/>
                </a:solidFill>
              </a:rPr>
              <a:t>Qualified Participants (QPs</a:t>
            </a:r>
            <a:r>
              <a:rPr lang="en-US" sz="2000" b="1" dirty="0" smtClean="0">
                <a:solidFill>
                  <a:schemeClr val="accent1"/>
                </a:solidFill>
              </a:rPr>
              <a:t>)</a:t>
            </a:r>
          </a:p>
          <a:p>
            <a:r>
              <a:rPr lang="en-US" sz="1600" dirty="0" smtClean="0"/>
              <a:t>Excluded from MIPS + 5% Incentive</a:t>
            </a:r>
            <a:endParaRPr lang="en-US" dirty="0"/>
          </a:p>
        </p:txBody>
      </p:sp>
      <p:sp>
        <p:nvSpPr>
          <p:cNvPr id="12" name="Rectangle 11"/>
          <p:cNvSpPr/>
          <p:nvPr/>
        </p:nvSpPr>
        <p:spPr>
          <a:xfrm>
            <a:off x="165377" y="4311134"/>
            <a:ext cx="4423006" cy="923330"/>
          </a:xfrm>
          <a:prstGeom prst="rect">
            <a:avLst/>
          </a:prstGeom>
        </p:spPr>
        <p:txBody>
          <a:bodyPr wrap="none">
            <a:spAutoFit/>
          </a:bodyPr>
          <a:lstStyle/>
          <a:p>
            <a:r>
              <a:rPr lang="en-US" sz="2000" b="1" dirty="0" smtClean="0">
                <a:solidFill>
                  <a:schemeClr val="accent2"/>
                </a:solidFill>
              </a:rPr>
              <a:t>Partial Qualified </a:t>
            </a:r>
            <a:r>
              <a:rPr lang="en-US" sz="2000" b="1" dirty="0">
                <a:solidFill>
                  <a:schemeClr val="accent2"/>
                </a:solidFill>
              </a:rPr>
              <a:t>Participants (QPs</a:t>
            </a:r>
            <a:r>
              <a:rPr lang="en-US" sz="2000" b="1" dirty="0" smtClean="0">
                <a:solidFill>
                  <a:schemeClr val="accent2"/>
                </a:solidFill>
              </a:rPr>
              <a:t>)</a:t>
            </a:r>
          </a:p>
          <a:p>
            <a:r>
              <a:rPr lang="en-US" sz="1600" dirty="0"/>
              <a:t>Excluded from </a:t>
            </a:r>
            <a:r>
              <a:rPr lang="en-US" sz="1600" dirty="0" smtClean="0"/>
              <a:t>MIPS</a:t>
            </a:r>
            <a:endParaRPr lang="en-US" sz="2000" b="1" dirty="0" smtClean="0">
              <a:solidFill>
                <a:schemeClr val="accent2"/>
              </a:solidFill>
            </a:endParaRPr>
          </a:p>
          <a:p>
            <a:r>
              <a:rPr lang="en-US" dirty="0" smtClean="0">
                <a:solidFill>
                  <a:schemeClr val="accent1"/>
                </a:solidFill>
              </a:rPr>
              <a:t> </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2696935109"/>
              </p:ext>
            </p:extLst>
          </p:nvPr>
        </p:nvGraphicFramePr>
        <p:xfrm>
          <a:off x="243406" y="4962525"/>
          <a:ext cx="8343901" cy="1260474"/>
        </p:xfrm>
        <a:graphic>
          <a:graphicData uri="http://schemas.openxmlformats.org/drawingml/2006/table">
            <a:tbl>
              <a:tblPr/>
              <a:tblGrid>
                <a:gridCol w="3028239">
                  <a:extLst>
                    <a:ext uri="{9D8B030D-6E8A-4147-A177-3AD203B41FA5}">
                      <a16:colId xmlns:a16="http://schemas.microsoft.com/office/drawing/2014/main" xmlns="" val="20000"/>
                    </a:ext>
                  </a:extLst>
                </a:gridCol>
                <a:gridCol w="680162">
                  <a:extLst>
                    <a:ext uri="{9D8B030D-6E8A-4147-A177-3AD203B41FA5}">
                      <a16:colId xmlns:a16="http://schemas.microsoft.com/office/drawing/2014/main" xmlns="" val="20001"/>
                    </a:ext>
                  </a:extLst>
                </a:gridCol>
                <a:gridCol w="927100">
                  <a:extLst>
                    <a:ext uri="{9D8B030D-6E8A-4147-A177-3AD203B41FA5}">
                      <a16:colId xmlns:a16="http://schemas.microsoft.com/office/drawing/2014/main" xmlns="" val="20002"/>
                    </a:ext>
                  </a:extLst>
                </a:gridCol>
                <a:gridCol w="927100">
                  <a:extLst>
                    <a:ext uri="{9D8B030D-6E8A-4147-A177-3AD203B41FA5}">
                      <a16:colId xmlns:a16="http://schemas.microsoft.com/office/drawing/2014/main" xmlns="" val="20003"/>
                    </a:ext>
                  </a:extLst>
                </a:gridCol>
                <a:gridCol w="927100">
                  <a:extLst>
                    <a:ext uri="{9D8B030D-6E8A-4147-A177-3AD203B41FA5}">
                      <a16:colId xmlns:a16="http://schemas.microsoft.com/office/drawing/2014/main" xmlns="" val="20004"/>
                    </a:ext>
                  </a:extLst>
                </a:gridCol>
                <a:gridCol w="927100">
                  <a:extLst>
                    <a:ext uri="{9D8B030D-6E8A-4147-A177-3AD203B41FA5}">
                      <a16:colId xmlns:a16="http://schemas.microsoft.com/office/drawing/2014/main" xmlns="" val="20005"/>
                    </a:ext>
                  </a:extLst>
                </a:gridCol>
                <a:gridCol w="927100">
                  <a:extLst>
                    <a:ext uri="{9D8B030D-6E8A-4147-A177-3AD203B41FA5}">
                      <a16:colId xmlns:a16="http://schemas.microsoft.com/office/drawing/2014/main" xmlns="" val="20006"/>
                    </a:ext>
                  </a:extLst>
                </a:gridCol>
              </a:tblGrid>
              <a:tr h="420158">
                <a:tc>
                  <a:txBody>
                    <a:bodyPr/>
                    <a:lstStyle/>
                    <a:p>
                      <a:pPr algn="l" fontAlgn="b"/>
                      <a:r>
                        <a:rPr lang="en-US" sz="2000" b="1" i="0" u="none" strike="noStrike" dirty="0">
                          <a:solidFill>
                            <a:srgbClr val="FFFFFF"/>
                          </a:solidFill>
                          <a:effectLst/>
                          <a:latin typeface="Calibri" panose="020F0502020204030204" pitchFamily="34" charset="0"/>
                        </a:rPr>
                        <a:t>Payment Year</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dirty="0">
                          <a:solidFill>
                            <a:srgbClr val="FFFFFF"/>
                          </a:solidFill>
                          <a:effectLst/>
                          <a:latin typeface="Calibri" panose="020F0502020204030204" pitchFamily="34" charset="0"/>
                        </a:rPr>
                        <a:t>2019</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dirty="0">
                          <a:solidFill>
                            <a:srgbClr val="FFFFFF"/>
                          </a:solidFill>
                          <a:effectLst/>
                          <a:latin typeface="Calibri" panose="020F0502020204030204" pitchFamily="34" charset="0"/>
                        </a:rPr>
                        <a:t>2020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FFFFFF"/>
                          </a:solidFill>
                          <a:effectLst/>
                          <a:latin typeface="Calibri" panose="020F0502020204030204" pitchFamily="34" charset="0"/>
                        </a:rPr>
                        <a:t>2021</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FFFFFF"/>
                          </a:solidFill>
                          <a:effectLst/>
                          <a:latin typeface="Calibri" panose="020F0502020204030204" pitchFamily="34" charset="0"/>
                        </a:rPr>
                        <a:t>2022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dirty="0">
                          <a:solidFill>
                            <a:srgbClr val="FFFFFF"/>
                          </a:solidFill>
                          <a:effectLst/>
                          <a:latin typeface="Calibri" panose="020F0502020204030204" pitchFamily="34" charset="0"/>
                        </a:rPr>
                        <a:t>2023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b"/>
                      <a:r>
                        <a:rPr lang="en-US" sz="2000" b="1" i="0" u="none" strike="noStrike" dirty="0">
                          <a:solidFill>
                            <a:srgbClr val="FFFFFF"/>
                          </a:solidFill>
                          <a:effectLst/>
                          <a:latin typeface="Calibri" panose="020F0502020204030204" pitchFamily="34" charset="0"/>
                        </a:rPr>
                        <a:t>2024+</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xmlns="" val="10000"/>
                  </a:ext>
                </a:extLst>
              </a:tr>
              <a:tr h="420158">
                <a:tc>
                  <a:txBody>
                    <a:bodyPr/>
                    <a:lstStyle/>
                    <a:p>
                      <a:pPr algn="l" fontAlgn="b"/>
                      <a:r>
                        <a:rPr lang="en-US" sz="2000" b="0" i="0" u="none" strike="noStrike" dirty="0">
                          <a:solidFill>
                            <a:srgbClr val="000000"/>
                          </a:solidFill>
                          <a:effectLst/>
                          <a:latin typeface="Calibri" panose="020F0502020204030204" pitchFamily="34" charset="0"/>
                        </a:rPr>
                        <a:t>Partial QP </a:t>
                      </a:r>
                      <a:r>
                        <a:rPr lang="en-US" sz="2000" b="1" i="0" u="none" strike="noStrike" dirty="0">
                          <a:solidFill>
                            <a:srgbClr val="000000"/>
                          </a:solidFill>
                          <a:effectLst/>
                          <a:latin typeface="Calibri" panose="020F0502020204030204" pitchFamily="34" charset="0"/>
                        </a:rPr>
                        <a:t>Payment</a:t>
                      </a:r>
                      <a:r>
                        <a:rPr lang="en-US" sz="2000" b="0" i="0" u="none" strike="noStrike" dirty="0">
                          <a:solidFill>
                            <a:srgbClr val="000000"/>
                          </a:solidFill>
                          <a:effectLst/>
                          <a:latin typeface="Calibri" panose="020F0502020204030204" pitchFamily="34" charset="0"/>
                        </a:rPr>
                        <a:t> Amount</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20%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40%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40%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10001"/>
                  </a:ext>
                </a:extLst>
              </a:tr>
              <a:tr h="420158">
                <a:tc>
                  <a:txBody>
                    <a:bodyPr/>
                    <a:lstStyle/>
                    <a:p>
                      <a:pPr algn="l" fontAlgn="b"/>
                      <a:r>
                        <a:rPr lang="en-US" sz="2000" b="0" i="0" u="none" strike="noStrike" dirty="0">
                          <a:solidFill>
                            <a:srgbClr val="000000"/>
                          </a:solidFill>
                          <a:effectLst/>
                          <a:latin typeface="Calibri" panose="020F0502020204030204" pitchFamily="34" charset="0"/>
                        </a:rPr>
                        <a:t>Partial QP </a:t>
                      </a:r>
                      <a:r>
                        <a:rPr lang="en-US" sz="2000" b="1" i="0" u="none" strike="noStrike" dirty="0">
                          <a:solidFill>
                            <a:srgbClr val="000000"/>
                          </a:solidFill>
                          <a:effectLst/>
                          <a:latin typeface="Calibri" panose="020F0502020204030204" pitchFamily="34" charset="0"/>
                        </a:rPr>
                        <a:t>Patient</a:t>
                      </a:r>
                      <a:r>
                        <a:rPr lang="en-US" sz="2000" b="0" i="0" u="none" strike="noStrike" dirty="0">
                          <a:solidFill>
                            <a:srgbClr val="000000"/>
                          </a:solidFill>
                          <a:effectLst/>
                          <a:latin typeface="Calibri" panose="020F0502020204030204" pitchFamily="34" charset="0"/>
                        </a:rPr>
                        <a:t> Count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25%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25%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708058825"/>
              </p:ext>
            </p:extLst>
          </p:nvPr>
        </p:nvGraphicFramePr>
        <p:xfrm>
          <a:off x="207937" y="2779104"/>
          <a:ext cx="8343900" cy="1184606"/>
        </p:xfrm>
        <a:graphic>
          <a:graphicData uri="http://schemas.openxmlformats.org/drawingml/2006/table">
            <a:tbl>
              <a:tblPr/>
              <a:tblGrid>
                <a:gridCol w="2781300">
                  <a:extLst>
                    <a:ext uri="{9D8B030D-6E8A-4147-A177-3AD203B41FA5}">
                      <a16:colId xmlns:a16="http://schemas.microsoft.com/office/drawing/2014/main" xmlns="" val="20000"/>
                    </a:ext>
                  </a:extLst>
                </a:gridCol>
                <a:gridCol w="927100">
                  <a:extLst>
                    <a:ext uri="{9D8B030D-6E8A-4147-A177-3AD203B41FA5}">
                      <a16:colId xmlns:a16="http://schemas.microsoft.com/office/drawing/2014/main" xmlns="" val="20001"/>
                    </a:ext>
                  </a:extLst>
                </a:gridCol>
                <a:gridCol w="927100">
                  <a:extLst>
                    <a:ext uri="{9D8B030D-6E8A-4147-A177-3AD203B41FA5}">
                      <a16:colId xmlns:a16="http://schemas.microsoft.com/office/drawing/2014/main" xmlns="" val="20002"/>
                    </a:ext>
                  </a:extLst>
                </a:gridCol>
                <a:gridCol w="927100">
                  <a:extLst>
                    <a:ext uri="{9D8B030D-6E8A-4147-A177-3AD203B41FA5}">
                      <a16:colId xmlns:a16="http://schemas.microsoft.com/office/drawing/2014/main" xmlns="" val="20003"/>
                    </a:ext>
                  </a:extLst>
                </a:gridCol>
                <a:gridCol w="927100">
                  <a:extLst>
                    <a:ext uri="{9D8B030D-6E8A-4147-A177-3AD203B41FA5}">
                      <a16:colId xmlns:a16="http://schemas.microsoft.com/office/drawing/2014/main" xmlns="" val="20004"/>
                    </a:ext>
                  </a:extLst>
                </a:gridCol>
                <a:gridCol w="927100">
                  <a:extLst>
                    <a:ext uri="{9D8B030D-6E8A-4147-A177-3AD203B41FA5}">
                      <a16:colId xmlns:a16="http://schemas.microsoft.com/office/drawing/2014/main" xmlns="" val="20005"/>
                    </a:ext>
                  </a:extLst>
                </a:gridCol>
                <a:gridCol w="927100">
                  <a:extLst>
                    <a:ext uri="{9D8B030D-6E8A-4147-A177-3AD203B41FA5}">
                      <a16:colId xmlns:a16="http://schemas.microsoft.com/office/drawing/2014/main" xmlns="" val="20006"/>
                    </a:ext>
                  </a:extLst>
                </a:gridCol>
              </a:tblGrid>
              <a:tr h="427071">
                <a:tc>
                  <a:txBody>
                    <a:bodyPr/>
                    <a:lstStyle/>
                    <a:p>
                      <a:pPr algn="l" fontAlgn="b"/>
                      <a:r>
                        <a:rPr lang="en-US" sz="2000" b="1" i="0" u="none" strike="noStrike" dirty="0">
                          <a:solidFill>
                            <a:srgbClr val="FFFFFF"/>
                          </a:solidFill>
                          <a:effectLst/>
                          <a:latin typeface="Calibri" panose="020F0502020204030204" pitchFamily="34" charset="0"/>
                        </a:rPr>
                        <a:t>Payment Year</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dirty="0">
                          <a:solidFill>
                            <a:srgbClr val="FFFFFF"/>
                          </a:solidFill>
                          <a:effectLst/>
                          <a:latin typeface="Calibri" panose="020F0502020204030204" pitchFamily="34" charset="0"/>
                        </a:rPr>
                        <a:t>2019</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dirty="0">
                          <a:solidFill>
                            <a:srgbClr val="FFFFFF"/>
                          </a:solidFill>
                          <a:effectLst/>
                          <a:latin typeface="Calibri" panose="020F0502020204030204" pitchFamily="34" charset="0"/>
                        </a:rPr>
                        <a:t>2020</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a:solidFill>
                            <a:srgbClr val="FFFFFF"/>
                          </a:solidFill>
                          <a:effectLst/>
                          <a:latin typeface="Calibri" panose="020F0502020204030204" pitchFamily="34" charset="0"/>
                        </a:rPr>
                        <a:t>2021</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a:solidFill>
                            <a:srgbClr val="FFFFFF"/>
                          </a:solidFill>
                          <a:effectLst/>
                          <a:latin typeface="Calibri" panose="020F0502020204030204" pitchFamily="34" charset="0"/>
                        </a:rPr>
                        <a:t>2022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a:solidFill>
                            <a:srgbClr val="FFFFFF"/>
                          </a:solidFill>
                          <a:effectLst/>
                          <a:latin typeface="Calibri" panose="020F0502020204030204" pitchFamily="34" charset="0"/>
                        </a:rPr>
                        <a:t>2023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2000" b="1" i="0" u="none" strike="noStrike">
                          <a:solidFill>
                            <a:srgbClr val="FFFFFF"/>
                          </a:solidFill>
                          <a:effectLst/>
                          <a:latin typeface="Calibri" panose="020F0502020204030204" pitchFamily="34" charset="0"/>
                        </a:rPr>
                        <a:t>2024+</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xmlns="" val="10000"/>
                  </a:ext>
                </a:extLst>
              </a:tr>
              <a:tr h="427071">
                <a:tc>
                  <a:txBody>
                    <a:bodyPr/>
                    <a:lstStyle/>
                    <a:p>
                      <a:pPr algn="l" fontAlgn="b"/>
                      <a:r>
                        <a:rPr lang="en-US" sz="2000" b="0" i="0" u="none" strike="noStrike" dirty="0">
                          <a:solidFill>
                            <a:srgbClr val="000000"/>
                          </a:solidFill>
                          <a:effectLst/>
                          <a:latin typeface="Calibri" panose="020F0502020204030204" pitchFamily="34" charset="0"/>
                        </a:rPr>
                        <a:t>QP </a:t>
                      </a:r>
                      <a:r>
                        <a:rPr lang="en-US" sz="2000" b="1" i="0" u="none" strike="noStrike" dirty="0">
                          <a:solidFill>
                            <a:srgbClr val="000000"/>
                          </a:solidFill>
                          <a:effectLst/>
                          <a:latin typeface="Calibri" panose="020F0502020204030204" pitchFamily="34" charset="0"/>
                        </a:rPr>
                        <a:t>Payment</a:t>
                      </a:r>
                      <a:r>
                        <a:rPr lang="en-US" sz="2000" b="0" i="0" u="none" strike="noStrike" dirty="0">
                          <a:solidFill>
                            <a:srgbClr val="000000"/>
                          </a:solidFill>
                          <a:effectLst/>
                          <a:latin typeface="Calibri" panose="020F0502020204030204" pitchFamily="34" charset="0"/>
                        </a:rPr>
                        <a:t> Amount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25%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25%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50%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50%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75%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75%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10001"/>
                  </a:ext>
                </a:extLst>
              </a:tr>
              <a:tr h="330464">
                <a:tc>
                  <a:txBody>
                    <a:bodyPr/>
                    <a:lstStyle/>
                    <a:p>
                      <a:pPr algn="l" fontAlgn="b"/>
                      <a:r>
                        <a:rPr lang="en-US" sz="2000" b="0" i="0" u="none" strike="noStrike" dirty="0">
                          <a:solidFill>
                            <a:srgbClr val="000000"/>
                          </a:solidFill>
                          <a:effectLst/>
                          <a:latin typeface="Calibri" panose="020F0502020204030204" pitchFamily="34" charset="0"/>
                        </a:rPr>
                        <a:t>QP </a:t>
                      </a:r>
                      <a:r>
                        <a:rPr lang="en-US" sz="2000" b="1" i="0" u="none" strike="noStrike" dirty="0">
                          <a:solidFill>
                            <a:srgbClr val="000000"/>
                          </a:solidFill>
                          <a:effectLst/>
                          <a:latin typeface="Calibri" panose="020F0502020204030204" pitchFamily="34" charset="0"/>
                        </a:rPr>
                        <a:t>Patient </a:t>
                      </a:r>
                      <a:r>
                        <a:rPr lang="en-US" sz="2000" b="0" i="0" u="none" strike="noStrike" dirty="0">
                          <a:solidFill>
                            <a:srgbClr val="000000"/>
                          </a:solidFill>
                          <a:effectLst/>
                          <a:latin typeface="Calibri" panose="020F0502020204030204" pitchFamily="34" charset="0"/>
                        </a:rPr>
                        <a:t>Count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50%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8" name="Rectangle 17"/>
          <p:cNvSpPr/>
          <p:nvPr/>
        </p:nvSpPr>
        <p:spPr>
          <a:xfrm>
            <a:off x="119313" y="1199321"/>
            <a:ext cx="8938140" cy="646331"/>
          </a:xfrm>
          <a:prstGeom prst="rect">
            <a:avLst/>
          </a:prstGeom>
        </p:spPr>
        <p:txBody>
          <a:bodyPr wrap="square">
            <a:spAutoFit/>
          </a:bodyPr>
          <a:lstStyle/>
          <a:p>
            <a:r>
              <a:rPr lang="en-US" dirty="0" smtClean="0"/>
              <a:t>You must </a:t>
            </a:r>
            <a:r>
              <a:rPr lang="en-US" dirty="0"/>
              <a:t>meet the patient volume threshold </a:t>
            </a:r>
            <a:r>
              <a:rPr lang="en-US" b="1" u="sng" dirty="0"/>
              <a:t>OR</a:t>
            </a:r>
            <a:r>
              <a:rPr lang="en-US" dirty="0"/>
              <a:t> the payment amount threshold to </a:t>
            </a:r>
            <a:r>
              <a:rPr lang="en-US" dirty="0" smtClean="0"/>
              <a:t>qualify as a QP or Partial QP.</a:t>
            </a:r>
            <a:endParaRPr lang="en-US" dirty="0"/>
          </a:p>
        </p:txBody>
      </p:sp>
    </p:spTree>
    <p:extLst>
      <p:ext uri="{BB962C8B-B14F-4D97-AF65-F5344CB8AC3E}">
        <p14:creationId xmlns:p14="http://schemas.microsoft.com/office/powerpoint/2010/main" val="3791501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Merit-Based Incentive Payment System</a:t>
            </a:r>
            <a:endParaRPr lang="en-US" dirty="0"/>
          </a:p>
        </p:txBody>
      </p:sp>
      <p:sp>
        <p:nvSpPr>
          <p:cNvPr id="3" name="Content Placeholder 2"/>
          <p:cNvSpPr>
            <a:spLocks noGrp="1"/>
          </p:cNvSpPr>
          <p:nvPr>
            <p:ph idx="1"/>
          </p:nvPr>
        </p:nvSpPr>
        <p:spPr>
          <a:xfrm>
            <a:off x="488733" y="2061210"/>
            <a:ext cx="7886700" cy="4528969"/>
          </a:xfrm>
        </p:spPr>
        <p:txBody>
          <a:bodyPr>
            <a:normAutofit fontScale="77500" lnSpcReduction="20000"/>
          </a:bodyPr>
          <a:lstStyle/>
          <a:p>
            <a:pPr marL="0" indent="0" algn="ctr">
              <a:buNone/>
            </a:pPr>
            <a:r>
              <a:rPr lang="en-US" sz="6600" dirty="0" smtClean="0"/>
              <a:t>The MIPS program does </a:t>
            </a:r>
            <a:r>
              <a:rPr lang="en-US" sz="6600" dirty="0" smtClean="0">
                <a:solidFill>
                  <a:schemeClr val="accent2"/>
                </a:solidFill>
              </a:rPr>
              <a:t>not</a:t>
            </a:r>
            <a:r>
              <a:rPr lang="en-US" sz="6600" dirty="0" smtClean="0"/>
              <a:t> impact EHs or CAHs. </a:t>
            </a:r>
          </a:p>
          <a:p>
            <a:pPr marL="0" indent="0" algn="ctr">
              <a:buNone/>
            </a:pPr>
            <a:endParaRPr lang="en-US" sz="6600" dirty="0"/>
          </a:p>
          <a:p>
            <a:pPr marL="0" indent="0" algn="ctr">
              <a:buNone/>
            </a:pPr>
            <a:r>
              <a:rPr lang="en-US" sz="6600" dirty="0"/>
              <a:t>The MIPS program does </a:t>
            </a:r>
            <a:r>
              <a:rPr lang="en-US" sz="6600" dirty="0">
                <a:solidFill>
                  <a:schemeClr val="accent2"/>
                </a:solidFill>
              </a:rPr>
              <a:t>not</a:t>
            </a:r>
            <a:r>
              <a:rPr lang="en-US" sz="6600" dirty="0"/>
              <a:t> impact </a:t>
            </a:r>
            <a:r>
              <a:rPr lang="en-US" sz="6600" dirty="0" smtClean="0"/>
              <a:t>the Medicaid EHR Incentive Program.</a:t>
            </a:r>
            <a:endParaRPr lang="en-US" sz="6600" dirty="0"/>
          </a:p>
          <a:p>
            <a:pPr marL="0" indent="0" algn="ctr">
              <a:buNone/>
            </a:pPr>
            <a:endParaRPr lang="en-US" sz="6600" dirty="0" smtClean="0"/>
          </a:p>
        </p:txBody>
      </p:sp>
    </p:spTree>
    <p:extLst>
      <p:ext uri="{BB962C8B-B14F-4D97-AF65-F5344CB8AC3E}">
        <p14:creationId xmlns:p14="http://schemas.microsoft.com/office/powerpoint/2010/main" val="176018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3496" y="94687"/>
            <a:ext cx="8561903"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Calculating Qualified Participants</a:t>
            </a:r>
            <a:endParaRPr lang="en-US" dirty="0">
              <a:solidFill>
                <a:srgbClr val="393D41"/>
              </a:solidFill>
            </a:endParaRPr>
          </a:p>
        </p:txBody>
      </p:sp>
      <p:sp>
        <p:nvSpPr>
          <p:cNvPr id="3" name="Content Placeholder 2"/>
          <p:cNvSpPr>
            <a:spLocks noGrp="1"/>
          </p:cNvSpPr>
          <p:nvPr>
            <p:ph idx="1"/>
          </p:nvPr>
        </p:nvSpPr>
        <p:spPr/>
        <p:txBody>
          <a:bodyPr/>
          <a:lstStyle/>
          <a:p>
            <a:r>
              <a:rPr lang="en-US" dirty="0" smtClean="0"/>
              <a:t>Qualified Participants (QPs) receive 5% bonus</a:t>
            </a:r>
          </a:p>
          <a:p>
            <a:pPr lvl="1"/>
            <a:r>
              <a:rPr lang="en-US" dirty="0" smtClean="0"/>
              <a:t>For those QPs who are fully qualified, they will receive a 5% bonus on the QP Services</a:t>
            </a:r>
          </a:p>
          <a:p>
            <a:pPr lvl="1"/>
            <a:r>
              <a:rPr lang="en-US" dirty="0" smtClean="0"/>
              <a:t>Performance Year 2017 indicates 2019 Payment</a:t>
            </a:r>
          </a:p>
          <a:p>
            <a:pPr lvl="1"/>
            <a:r>
              <a:rPr lang="en-US" dirty="0" smtClean="0"/>
              <a:t>2018 Services Payment will indicate the 2019 Incentive Payment</a:t>
            </a:r>
          </a:p>
          <a:p>
            <a:pPr lvl="1"/>
            <a:r>
              <a:rPr lang="en-US" dirty="0" smtClean="0"/>
              <a:t>2019 the Incentive Payment will be made</a:t>
            </a:r>
          </a:p>
        </p:txBody>
      </p:sp>
      <p:pic>
        <p:nvPicPr>
          <p:cNvPr id="4" name="Picture 3"/>
          <p:cNvPicPr>
            <a:picLocks noChangeAspect="1"/>
          </p:cNvPicPr>
          <p:nvPr/>
        </p:nvPicPr>
        <p:blipFill>
          <a:blip r:embed="rId3"/>
          <a:stretch>
            <a:fillRect/>
          </a:stretch>
        </p:blipFill>
        <p:spPr>
          <a:xfrm>
            <a:off x="356359" y="4094504"/>
            <a:ext cx="8391525" cy="2266950"/>
          </a:xfrm>
          <a:prstGeom prst="rect">
            <a:avLst/>
          </a:prstGeom>
        </p:spPr>
      </p:pic>
    </p:spTree>
    <p:extLst>
      <p:ext uri="{BB962C8B-B14F-4D97-AF65-F5344CB8AC3E}">
        <p14:creationId xmlns:p14="http://schemas.microsoft.com/office/powerpoint/2010/main" val="2414569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Questions?</a:t>
            </a:r>
            <a:endParaRPr lang="en-US" b="1" dirty="0"/>
          </a:p>
        </p:txBody>
      </p:sp>
    </p:spTree>
    <p:extLst>
      <p:ext uri="{BB962C8B-B14F-4D97-AF65-F5344CB8AC3E}">
        <p14:creationId xmlns:p14="http://schemas.microsoft.com/office/powerpoint/2010/main" val="8405754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736269" y="4785756"/>
            <a:ext cx="8049385" cy="1200329"/>
          </a:xfrm>
          <a:prstGeom prst="rect">
            <a:avLst/>
          </a:prstGeom>
          <a:noFill/>
        </p:spPr>
        <p:txBody>
          <a:bodyPr wrap="square" rtlCol="0">
            <a:spAutoFit/>
          </a:bodyPr>
          <a:lstStyle/>
          <a:p>
            <a:r>
              <a:rPr lang="en-US" dirty="0"/>
              <a:t>Doc ID</a:t>
            </a:r>
            <a:r>
              <a:rPr lang="en-US" dirty="0" smtClean="0"/>
              <a:t>: </a:t>
            </a:r>
            <a:r>
              <a:rPr lang="en-US" dirty="0"/>
              <a:t>1462736456</a:t>
            </a:r>
          </a:p>
          <a:p>
            <a:r>
              <a:rPr lang="en-US" dirty="0"/>
              <a:t>Medicare Access and CHIP Reauthorization </a:t>
            </a:r>
            <a:r>
              <a:rPr lang="en-US" dirty="0" smtClean="0"/>
              <a:t>Act (MACRA)</a:t>
            </a:r>
          </a:p>
          <a:p>
            <a:r>
              <a:rPr lang="en-US" dirty="0" smtClean="0"/>
              <a:t>Version 2</a:t>
            </a:r>
            <a:endParaRPr lang="en-US" dirty="0"/>
          </a:p>
          <a:p>
            <a:endParaRPr lang="en-US" dirty="0"/>
          </a:p>
        </p:txBody>
      </p:sp>
    </p:spTree>
    <p:extLst>
      <p:ext uri="{BB962C8B-B14F-4D97-AF65-F5344CB8AC3E}">
        <p14:creationId xmlns:p14="http://schemas.microsoft.com/office/powerpoint/2010/main" val="253160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impacted?</a:t>
            </a:r>
            <a:endParaRPr lang="en-US" dirty="0"/>
          </a:p>
        </p:txBody>
      </p:sp>
      <p:sp>
        <p:nvSpPr>
          <p:cNvPr id="3" name="Content Placeholder 2"/>
          <p:cNvSpPr>
            <a:spLocks noGrp="1"/>
          </p:cNvSpPr>
          <p:nvPr>
            <p:ph idx="1"/>
          </p:nvPr>
        </p:nvSpPr>
        <p:spPr>
          <a:xfrm>
            <a:off x="311150" y="1280160"/>
            <a:ext cx="7886700" cy="5329362"/>
          </a:xfrm>
        </p:spPr>
        <p:txBody>
          <a:bodyPr>
            <a:normAutofit/>
          </a:bodyPr>
          <a:lstStyle/>
          <a:p>
            <a:pPr marL="0" indent="0">
              <a:buNone/>
            </a:pPr>
            <a:r>
              <a:rPr lang="en-US" dirty="0" smtClean="0"/>
              <a:t>Only </a:t>
            </a:r>
            <a:r>
              <a:rPr lang="en-US" dirty="0"/>
              <a:t>Eligible </a:t>
            </a:r>
            <a:r>
              <a:rPr lang="en-US" dirty="0" smtClean="0"/>
              <a:t>Clinicians </a:t>
            </a:r>
            <a:r>
              <a:rPr lang="en-US" dirty="0"/>
              <a:t>(EC)</a:t>
            </a:r>
            <a:r>
              <a:rPr lang="en-US" dirty="0" smtClean="0"/>
              <a:t> </a:t>
            </a:r>
            <a:r>
              <a:rPr lang="en-US" dirty="0"/>
              <a:t>who bill </a:t>
            </a:r>
            <a:r>
              <a:rPr lang="en-US" dirty="0" smtClean="0"/>
              <a:t>Medicare are impacted</a:t>
            </a:r>
            <a:endParaRPr lang="en-US" dirty="0"/>
          </a:p>
          <a:p>
            <a:pPr lvl="1"/>
            <a:r>
              <a:rPr lang="en-US" dirty="0"/>
              <a:t>Medicaid and Hospitals are not included in </a:t>
            </a:r>
            <a:r>
              <a:rPr lang="en-US" dirty="0" smtClean="0"/>
              <a:t>Regulation</a:t>
            </a:r>
          </a:p>
        </p:txBody>
      </p:sp>
      <p:graphicFrame>
        <p:nvGraphicFramePr>
          <p:cNvPr id="4" name="Diagram 3"/>
          <p:cNvGraphicFramePr/>
          <p:nvPr>
            <p:extLst>
              <p:ext uri="{D42A27DB-BD31-4B8C-83A1-F6EECF244321}">
                <p14:modId xmlns:p14="http://schemas.microsoft.com/office/powerpoint/2010/main" val="2827251934"/>
              </p:ext>
            </p:extLst>
          </p:nvPr>
        </p:nvGraphicFramePr>
        <p:xfrm>
          <a:off x="754782" y="2545522"/>
          <a:ext cx="779823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5646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96" y="1238927"/>
            <a:ext cx="8657154" cy="723223"/>
          </a:xfrm>
        </p:spPr>
        <p:txBody>
          <a:bodyPr>
            <a:normAutofit fontScale="92500" lnSpcReduction="10000"/>
          </a:bodyPr>
          <a:lstStyle/>
          <a:p>
            <a:pPr marL="0" indent="0">
              <a:buNone/>
            </a:pPr>
            <a:r>
              <a:rPr lang="en-US" dirty="0" smtClean="0"/>
              <a:t>The following exclusions are available for ECs:</a:t>
            </a:r>
            <a:br>
              <a:rPr lang="en-US" dirty="0" smtClean="0"/>
            </a:br>
            <a:endParaRPr lang="en-US" dirty="0" smtClean="0"/>
          </a:p>
        </p:txBody>
      </p:sp>
      <p:sp>
        <p:nvSpPr>
          <p:cNvPr id="5" name="Title 1"/>
          <p:cNvSpPr txBox="1">
            <a:spLocks/>
          </p:cNvSpPr>
          <p:nvPr/>
        </p:nvSpPr>
        <p:spPr>
          <a:xfrm>
            <a:off x="353496" y="94687"/>
            <a:ext cx="8174277" cy="628952"/>
          </a:xfrm>
          <a:prstGeom prst="rect">
            <a:avLst/>
          </a:prstGeom>
        </p:spPr>
        <p:txBody>
          <a:bodyPr vert="horz" lIns="63984" tIns="31991" rIns="63984" bIns="31991" rtlCol="0" anchor="ctr">
            <a:normAutofit/>
          </a:bodyPr>
          <a:lst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a:lstStyle>
          <a:p>
            <a:r>
              <a:rPr lang="en-US" dirty="0" smtClean="0">
                <a:solidFill>
                  <a:srgbClr val="393D41"/>
                </a:solidFill>
              </a:rPr>
              <a:t>Exclusions from MIPS Program</a:t>
            </a:r>
            <a:endParaRPr lang="en-US" dirty="0">
              <a:solidFill>
                <a:srgbClr val="393D41"/>
              </a:solidFill>
            </a:endParaRPr>
          </a:p>
        </p:txBody>
      </p:sp>
      <p:graphicFrame>
        <p:nvGraphicFramePr>
          <p:cNvPr id="2" name="Diagram 1"/>
          <p:cNvGraphicFramePr/>
          <p:nvPr>
            <p:extLst>
              <p:ext uri="{D42A27DB-BD31-4B8C-83A1-F6EECF244321}">
                <p14:modId xmlns:p14="http://schemas.microsoft.com/office/powerpoint/2010/main" val="910881347"/>
              </p:ext>
            </p:extLst>
          </p:nvPr>
        </p:nvGraphicFramePr>
        <p:xfrm>
          <a:off x="622023" y="1625600"/>
          <a:ext cx="7905750" cy="5099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6326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232" y="95300"/>
            <a:ext cx="8580368" cy="628952"/>
          </a:xfrm>
        </p:spPr>
        <p:txBody>
          <a:bodyPr>
            <a:normAutofit/>
          </a:bodyPr>
          <a:lstStyle/>
          <a:p>
            <a:r>
              <a:rPr lang="en-US" dirty="0">
                <a:solidFill>
                  <a:srgbClr val="393D41"/>
                </a:solidFill>
              </a:rPr>
              <a:t>CMS Timeline</a:t>
            </a:r>
          </a:p>
        </p:txBody>
      </p:sp>
      <p:pic>
        <p:nvPicPr>
          <p:cNvPr id="4" name="Picture 3"/>
          <p:cNvPicPr>
            <a:picLocks noChangeAspect="1"/>
          </p:cNvPicPr>
          <p:nvPr/>
        </p:nvPicPr>
        <p:blipFill rotWithShape="1">
          <a:blip r:embed="rId3"/>
          <a:srcRect l="282" t="19780" r="-282" b="5678"/>
          <a:stretch/>
        </p:blipFill>
        <p:spPr>
          <a:xfrm>
            <a:off x="0" y="1155700"/>
            <a:ext cx="9178051" cy="5270500"/>
          </a:xfrm>
          <a:prstGeom prst="rect">
            <a:avLst/>
          </a:prstGeom>
        </p:spPr>
      </p:pic>
      <p:sp>
        <p:nvSpPr>
          <p:cNvPr id="6" name="Right Arrow 5"/>
          <p:cNvSpPr/>
          <p:nvPr/>
        </p:nvSpPr>
        <p:spPr>
          <a:xfrm rot="16200000">
            <a:off x="2650744" y="1418844"/>
            <a:ext cx="368300" cy="375412"/>
          </a:xfrm>
          <a:prstGeom prst="rightArrow">
            <a:avLst/>
          </a:prstGeom>
        </p:spPr>
        <p:style>
          <a:lnRef idx="0">
            <a:schemeClr val="accent1"/>
          </a:lnRef>
          <a:fillRef idx="3">
            <a:schemeClr val="accent1"/>
          </a:fillRef>
          <a:effectRef idx="3">
            <a:schemeClr val="accent1"/>
          </a:effectRef>
          <a:fontRef idx="minor">
            <a:schemeClr val="lt1"/>
          </a:fontRef>
        </p:style>
        <p:txBody>
          <a:bodyPr vert="vert270" rtlCol="0" anchor="ctr"/>
          <a:lstStyle/>
          <a:p>
            <a:pPr algn="ctr"/>
            <a:endParaRPr lang="en-US" dirty="0"/>
          </a:p>
        </p:txBody>
      </p:sp>
      <p:sp>
        <p:nvSpPr>
          <p:cNvPr id="7" name="TextBox 6"/>
          <p:cNvSpPr txBox="1"/>
          <p:nvPr/>
        </p:nvSpPr>
        <p:spPr>
          <a:xfrm>
            <a:off x="1981200" y="1749622"/>
            <a:ext cx="2082800" cy="307777"/>
          </a:xfrm>
          <a:prstGeom prst="rect">
            <a:avLst/>
          </a:prstGeom>
          <a:noFill/>
        </p:spPr>
        <p:txBody>
          <a:bodyPr wrap="square" rtlCol="0">
            <a:spAutoFit/>
          </a:bodyPr>
          <a:lstStyle/>
          <a:p>
            <a:r>
              <a:rPr lang="en-US" sz="1400" b="1" dirty="0" smtClean="0">
                <a:solidFill>
                  <a:schemeClr val="accent1"/>
                </a:solidFill>
              </a:rPr>
              <a:t>Performance Year 1</a:t>
            </a:r>
            <a:endParaRPr lang="en-US" sz="1400" b="1" dirty="0">
              <a:solidFill>
                <a:schemeClr val="accent1"/>
              </a:solidFill>
            </a:endParaRPr>
          </a:p>
        </p:txBody>
      </p:sp>
    </p:spTree>
    <p:extLst>
      <p:ext uri="{BB962C8B-B14F-4D97-AF65-F5344CB8AC3E}">
        <p14:creationId xmlns:p14="http://schemas.microsoft.com/office/powerpoint/2010/main" val="2680473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fit?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070745"/>
              </p:ext>
            </p:extLst>
          </p:nvPr>
        </p:nvGraphicFramePr>
        <p:xfrm>
          <a:off x="135835" y="1312655"/>
          <a:ext cx="8719930" cy="3870960"/>
        </p:xfrm>
        <a:graphic>
          <a:graphicData uri="http://schemas.openxmlformats.org/drawingml/2006/table">
            <a:tbl>
              <a:tblPr firstRow="1" bandRow="1">
                <a:tableStyleId>{5C22544A-7EE6-4342-B048-85BDC9FD1C3A}</a:tableStyleId>
              </a:tblPr>
              <a:tblGrid>
                <a:gridCol w="6347790">
                  <a:extLst>
                    <a:ext uri="{9D8B030D-6E8A-4147-A177-3AD203B41FA5}">
                      <a16:colId xmlns:a16="http://schemas.microsoft.com/office/drawing/2014/main" xmlns="" val="20000"/>
                    </a:ext>
                  </a:extLst>
                </a:gridCol>
                <a:gridCol w="1186070">
                  <a:extLst>
                    <a:ext uri="{9D8B030D-6E8A-4147-A177-3AD203B41FA5}">
                      <a16:colId xmlns:a16="http://schemas.microsoft.com/office/drawing/2014/main" xmlns="" val="20001"/>
                    </a:ext>
                  </a:extLst>
                </a:gridCol>
                <a:gridCol w="1186070">
                  <a:extLst>
                    <a:ext uri="{9D8B030D-6E8A-4147-A177-3AD203B41FA5}">
                      <a16:colId xmlns:a16="http://schemas.microsoft.com/office/drawing/2014/main" xmlns="" val="20002"/>
                    </a:ext>
                  </a:extLst>
                </a:gridCol>
              </a:tblGrid>
              <a:tr h="370840">
                <a:tc>
                  <a:txBody>
                    <a:bodyPr/>
                    <a:lstStyle/>
                    <a:p>
                      <a:r>
                        <a:rPr lang="en-US" sz="3200" dirty="0" smtClean="0"/>
                        <a:t>Reporting</a:t>
                      </a:r>
                      <a:r>
                        <a:rPr lang="en-US" sz="3200" baseline="0" dirty="0" smtClean="0"/>
                        <a:t> Entity</a:t>
                      </a:r>
                      <a:endParaRPr lang="en-US" sz="3200" dirty="0"/>
                    </a:p>
                  </a:txBody>
                  <a:tcPr anchor="ctr"/>
                </a:tc>
                <a:tc>
                  <a:txBody>
                    <a:bodyPr/>
                    <a:lstStyle/>
                    <a:p>
                      <a:r>
                        <a:rPr lang="en-US" sz="3200" dirty="0" smtClean="0"/>
                        <a:t>MU</a:t>
                      </a:r>
                      <a:endParaRPr lang="en-US" sz="1400" dirty="0"/>
                    </a:p>
                  </a:txBody>
                  <a:tcPr anchor="ctr"/>
                </a:tc>
                <a:tc>
                  <a:txBody>
                    <a:bodyPr/>
                    <a:lstStyle/>
                    <a:p>
                      <a:r>
                        <a:rPr lang="en-US" sz="3200" dirty="0" smtClean="0"/>
                        <a:t>MIPS</a:t>
                      </a:r>
                      <a:endParaRPr lang="en-US" sz="3200" dirty="0"/>
                    </a:p>
                  </a:txBody>
                  <a:tcPr anchor="ctr"/>
                </a:tc>
                <a:extLst>
                  <a:ext uri="{0D108BD9-81ED-4DB2-BD59-A6C34878D82A}">
                    <a16:rowId xmlns:a16="http://schemas.microsoft.com/office/drawing/2014/main" xmlns="" val="10000"/>
                  </a:ext>
                </a:extLst>
              </a:tr>
              <a:tr h="370840">
                <a:tc>
                  <a:txBody>
                    <a:bodyPr/>
                    <a:lstStyle/>
                    <a:p>
                      <a:r>
                        <a:rPr lang="en-US" sz="3200" dirty="0" smtClean="0"/>
                        <a:t>Eligible Clinician (Medicare</a:t>
                      </a:r>
                      <a:r>
                        <a:rPr lang="en-US" sz="3200" baseline="0" dirty="0" smtClean="0"/>
                        <a:t>)</a:t>
                      </a:r>
                      <a:endParaRPr lang="en-US" sz="3200" dirty="0"/>
                    </a:p>
                  </a:txBody>
                  <a:tcPr anchor="ctr"/>
                </a:tc>
                <a:tc>
                  <a:txBody>
                    <a:bodyPr/>
                    <a:lstStyle/>
                    <a:p>
                      <a:r>
                        <a:rPr lang="en-US" sz="3200" dirty="0" smtClean="0"/>
                        <a:t>-</a:t>
                      </a:r>
                      <a:endParaRPr lang="en-US" sz="3200" dirty="0"/>
                    </a:p>
                  </a:txBody>
                  <a:tcPr anchor="ctr"/>
                </a:tc>
                <a:tc>
                  <a:txBody>
                    <a:bodyPr/>
                    <a:lstStyle/>
                    <a:p>
                      <a:r>
                        <a:rPr lang="en-US" sz="3200" dirty="0" smtClean="0">
                          <a:sym typeface="Wingdings" panose="05000000000000000000" pitchFamily="2" charset="2"/>
                        </a:rPr>
                        <a:t></a:t>
                      </a:r>
                      <a:endParaRPr lang="en-US" sz="3200" dirty="0"/>
                    </a:p>
                  </a:txBody>
                  <a:tcPr anchor="ctr"/>
                </a:tc>
                <a:extLst>
                  <a:ext uri="{0D108BD9-81ED-4DB2-BD59-A6C34878D82A}">
                    <a16:rowId xmlns:a16="http://schemas.microsoft.com/office/drawing/2014/main" xmlns="" val="10003"/>
                  </a:ext>
                </a:extLst>
              </a:tr>
              <a:tr h="370840">
                <a:tc>
                  <a:txBody>
                    <a:bodyPr/>
                    <a:lstStyle/>
                    <a:p>
                      <a:r>
                        <a:rPr lang="en-US" sz="3200" dirty="0" smtClean="0"/>
                        <a:t>Eligible Clinician</a:t>
                      </a:r>
                      <a:r>
                        <a:rPr lang="en-US" sz="3200" baseline="0" dirty="0" smtClean="0"/>
                        <a:t> </a:t>
                      </a:r>
                    </a:p>
                    <a:p>
                      <a:r>
                        <a:rPr lang="en-US" sz="3200" baseline="0" dirty="0" smtClean="0"/>
                        <a:t>(Medicaid with Medicare services)</a:t>
                      </a:r>
                      <a:endParaRPr lang="en-US" sz="3200" dirty="0"/>
                    </a:p>
                  </a:txBody>
                  <a:tcPr anchor="ctr"/>
                </a:tc>
                <a:tc>
                  <a:txBody>
                    <a:bodyPr/>
                    <a:lstStyle/>
                    <a:p>
                      <a:r>
                        <a:rPr lang="en-US" sz="3200" dirty="0" smtClean="0">
                          <a:sym typeface="Wingdings" panose="05000000000000000000" pitchFamily="2" charset="2"/>
                        </a:rPr>
                        <a:t></a:t>
                      </a:r>
                      <a:endParaRPr lang="en-US" sz="3200" dirty="0"/>
                    </a:p>
                  </a:txBody>
                  <a:tcPr anchor="ctr"/>
                </a:tc>
                <a:tc>
                  <a:txBody>
                    <a:bodyPr/>
                    <a:lstStyle/>
                    <a:p>
                      <a:r>
                        <a:rPr lang="en-US" sz="3200" dirty="0" smtClean="0">
                          <a:sym typeface="Wingdings" panose="05000000000000000000" pitchFamily="2" charset="2"/>
                        </a:rPr>
                        <a:t></a:t>
                      </a:r>
                      <a:endParaRPr lang="en-US" sz="3200" dirty="0"/>
                    </a:p>
                  </a:txBody>
                  <a:tcPr anchor="ctr"/>
                </a:tc>
                <a:extLst>
                  <a:ext uri="{0D108BD9-81ED-4DB2-BD59-A6C34878D82A}">
                    <a16:rowId xmlns:a16="http://schemas.microsoft.com/office/drawing/2014/main" xmlns="" val="10004"/>
                  </a:ext>
                </a:extLst>
              </a:tr>
              <a:tr h="370840">
                <a:tc>
                  <a:txBody>
                    <a:bodyPr/>
                    <a:lstStyle/>
                    <a:p>
                      <a:r>
                        <a:rPr lang="en-US" sz="3200" dirty="0" smtClean="0"/>
                        <a:t>Eligible Clinician (Medicaid only)</a:t>
                      </a:r>
                      <a:endParaRPr lang="en-US" sz="3200" dirty="0"/>
                    </a:p>
                  </a:txBody>
                  <a:tcPr anchor="ctr"/>
                </a:tc>
                <a:tc>
                  <a:txBody>
                    <a:bodyPr/>
                    <a:lstStyle/>
                    <a:p>
                      <a:r>
                        <a:rPr lang="en-US" sz="3200" dirty="0" smtClean="0">
                          <a:sym typeface="Wingdings" panose="05000000000000000000" pitchFamily="2" charset="2"/>
                        </a:rPr>
                        <a:t></a:t>
                      </a:r>
                      <a:endParaRPr lang="en-US" sz="3200" dirty="0"/>
                    </a:p>
                  </a:txBody>
                  <a:tcPr anchor="ctr"/>
                </a:tc>
                <a:tc>
                  <a:txBody>
                    <a:bodyPr/>
                    <a:lstStyle/>
                    <a:p>
                      <a:r>
                        <a:rPr lang="en-US" sz="3200" dirty="0" smtClean="0"/>
                        <a:t>-</a:t>
                      </a:r>
                      <a:endParaRPr lang="en-US" sz="3200" dirty="0"/>
                    </a:p>
                  </a:txBody>
                  <a:tcPr anchor="ctr"/>
                </a:tc>
                <a:extLst>
                  <a:ext uri="{0D108BD9-81ED-4DB2-BD59-A6C34878D82A}">
                    <a16:rowId xmlns:a16="http://schemas.microsoft.com/office/drawing/2014/main" xmlns="" val="10005"/>
                  </a:ext>
                </a:extLst>
              </a:tr>
              <a:tr h="370840">
                <a:tc>
                  <a:txBody>
                    <a:bodyPr/>
                    <a:lstStyle/>
                    <a:p>
                      <a:r>
                        <a:rPr lang="en-US" sz="3200" dirty="0" smtClean="0"/>
                        <a:t>Eligible Clinician</a:t>
                      </a:r>
                      <a:r>
                        <a:rPr lang="en-US" sz="3200" baseline="0" dirty="0" smtClean="0"/>
                        <a:t> in Advanced APM</a:t>
                      </a:r>
                      <a:endParaRPr lang="en-US" sz="3200" dirty="0"/>
                    </a:p>
                  </a:txBody>
                  <a:tcPr anchor="ctr"/>
                </a:tc>
                <a:tc>
                  <a:txBody>
                    <a:bodyPr/>
                    <a:lstStyle/>
                    <a:p>
                      <a:r>
                        <a:rPr lang="en-US" sz="3200" dirty="0" smtClean="0"/>
                        <a:t>-</a:t>
                      </a:r>
                      <a:endParaRPr lang="en-US" sz="3200" dirty="0"/>
                    </a:p>
                  </a:txBody>
                  <a:tcPr anchor="ctr"/>
                </a:tc>
                <a:tc>
                  <a:txBody>
                    <a:bodyPr/>
                    <a:lstStyle/>
                    <a:p>
                      <a:r>
                        <a:rPr lang="en-US" sz="3200" dirty="0" smtClean="0"/>
                        <a:t>-</a:t>
                      </a:r>
                      <a:endParaRPr lang="en-US" sz="3200" dirty="0"/>
                    </a:p>
                  </a:txBody>
                  <a:tcPr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767617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Merit-Based Incentive Payment System (MIPS)</a:t>
            </a:r>
            <a:endParaRPr lang="en-US" dirty="0"/>
          </a:p>
        </p:txBody>
      </p:sp>
    </p:spTree>
    <p:extLst>
      <p:ext uri="{BB962C8B-B14F-4D97-AF65-F5344CB8AC3E}">
        <p14:creationId xmlns:p14="http://schemas.microsoft.com/office/powerpoint/2010/main" val="1000334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ags/tag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TARGETSHAPE_NEW" val="3"/>
  <p:tag name="CDT_PROT" val="5"/>
  <p:tag name="CDT_PROT_TOP" val="326,7"/>
  <p:tag name="CDT_PROT_LEFT" val="19,75"/>
  <p:tag name="CDT_PROT_WIDTH" val="700,25"/>
  <p:tag name="CDT_PROT_HEIGHT" val="116,9738"/>
</p:tagLst>
</file>

<file path=ppt/tags/tag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5"/>
  <p:tag name="CDT_TARGETSHAPE_NEW" val="4"/>
  <p:tag name="CDT_PROT" val="3"/>
  <p:tag name="CDT_PROT_TOP" val="485,5"/>
  <p:tag name="CDT_PROT_LEFT" val="484,75"/>
  <p:tag name="CDT_PROT_WIDTH" val="235,25"/>
  <p:tag name="CDT_PROT_HEIGHT" val="34"/>
</p:tagLst>
</file>

<file path=ppt/theme/theme1.xml><?xml version="1.0" encoding="utf-8"?>
<a:theme xmlns:a="http://schemas.openxmlformats.org/drawingml/2006/main" name="17_Cerner_Template_2.0">
  <a:themeElements>
    <a:clrScheme name="Cerner Color Palette_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4269F91-502B-469C-B4F1-73B7B43181D8}" vid="{28F89DDC-E2F6-4311-ACD8-8E2E745EEC96}"/>
    </a:ext>
  </a:extLst>
</a:theme>
</file>

<file path=ppt/theme/theme2.xml><?xml version="1.0" encoding="utf-8"?>
<a:theme xmlns:a="http://schemas.openxmlformats.org/drawingml/2006/main" name="1_Cerner_Template_2.0">
  <a:themeElements>
    <a:clrScheme name="Cerner Color Palette_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4269F91-502B-469C-B4F1-73B7B43181D8}" vid="{28F89DDC-E2F6-4311-ACD8-8E2E745EEC96}"/>
    </a:ext>
  </a:extLst>
</a:theme>
</file>

<file path=ppt/theme/theme3.xml><?xml version="1.0" encoding="utf-8"?>
<a:theme xmlns:a="http://schemas.openxmlformats.org/drawingml/2006/main" name="Cerner 2015">
  <a:themeElements>
    <a:clrScheme name="Cerner Color Palette_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4269F91-502B-469C-B4F1-73B7B43181D8}" vid="{28F89DDC-E2F6-4311-ACD8-8E2E745EEC9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20160</TotalTime>
  <Words>2774</Words>
  <Application>Microsoft Office PowerPoint</Application>
  <PresentationFormat>On-screen Show (4:3)</PresentationFormat>
  <Paragraphs>603</Paragraphs>
  <Slides>42</Slides>
  <Notes>23</Notes>
  <HiddenSlides>2</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42</vt:i4>
      </vt:variant>
    </vt:vector>
  </HeadingPairs>
  <TitlesOfParts>
    <vt:vector size="55" baseType="lpstr">
      <vt:lpstr>ＭＳ Ｐゴシック</vt:lpstr>
      <vt:lpstr>Arial</vt:lpstr>
      <vt:lpstr>Calibri</vt:lpstr>
      <vt:lpstr>Century Gothic</vt:lpstr>
      <vt:lpstr>Franklin Gothic Book</vt:lpstr>
      <vt:lpstr>Franklin Gothic Demi</vt:lpstr>
      <vt:lpstr>Franklin Gothic Medium</vt:lpstr>
      <vt:lpstr>Times New Roman</vt:lpstr>
      <vt:lpstr>Wingdings</vt:lpstr>
      <vt:lpstr>17_Cerner_Template_2.0</vt:lpstr>
      <vt:lpstr>1_Cerner_Template_2.0</vt:lpstr>
      <vt:lpstr>Cerner 2015</vt:lpstr>
      <vt:lpstr>Worksheet</vt:lpstr>
      <vt:lpstr>Medicare Access and CHIP Reauthorization Act (MACRA)</vt:lpstr>
      <vt:lpstr>Quality Payment Program</vt:lpstr>
      <vt:lpstr>Merit-Based Incentive Payment System</vt:lpstr>
      <vt:lpstr>Merit-Based Incentive Payment System</vt:lpstr>
      <vt:lpstr>Who is impacted?</vt:lpstr>
      <vt:lpstr>PowerPoint Presentation</vt:lpstr>
      <vt:lpstr>CMS Timeline</vt:lpstr>
      <vt:lpstr>Where do I fit?</vt:lpstr>
      <vt:lpstr>Merit-Based Incentive Payment System (MIPS)</vt:lpstr>
      <vt:lpstr>What is MIPS?</vt:lpstr>
      <vt:lpstr>PowerPoint Presentation</vt:lpstr>
      <vt:lpstr>Composite Scoring</vt:lpstr>
      <vt:lpstr>MIPS Performance Period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Advancing Care Information (ACI)  MIPS – Category 4</vt:lpstr>
      <vt:lpstr>Advancing Care Information (ACI)  MIPS – Category 4</vt:lpstr>
      <vt:lpstr>Key Takeaways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MIPS Timeline</vt:lpstr>
      <vt:lpstr>Alternative Payment Models (APM)</vt:lpstr>
      <vt:lpstr>PowerPoint Presentation</vt:lpstr>
      <vt:lpstr>PowerPoint Presentation</vt:lpstr>
      <vt:lpstr>PowerPoint Presentation</vt:lpstr>
      <vt:lpstr>PowerPoint Presentation</vt:lpstr>
      <vt:lpstr>PowerPoint Presentation</vt:lpstr>
      <vt:lpstr>Questions?</vt:lpstr>
      <vt:lpstr>PowerPoint Presentation</vt:lpstr>
    </vt:vector>
  </TitlesOfParts>
  <Company>Cerner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to Physician Payment Model</dc:title>
  <dc:creator>Price,Joe P.</dc:creator>
  <cp:lastModifiedBy>Kraft,Chesney</cp:lastModifiedBy>
  <cp:revision>155</cp:revision>
  <cp:lastPrinted>2016-09-16T20:41:31Z</cp:lastPrinted>
  <dcterms:created xsi:type="dcterms:W3CDTF">2016-01-25T22:41:30Z</dcterms:created>
  <dcterms:modified xsi:type="dcterms:W3CDTF">2016-09-16T20:52:26Z</dcterms:modified>
</cp:coreProperties>
</file>