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ink/ink1.xml" ContentType="application/inkml+xml"/>
  <Override PartName="/ppt/ink/ink2.xml" ContentType="application/inkml+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4002" r:id="rId4"/>
  </p:sldMasterIdLst>
  <p:notesMasterIdLst>
    <p:notesMasterId r:id="rId29"/>
  </p:notesMasterIdLst>
  <p:handoutMasterIdLst>
    <p:handoutMasterId r:id="rId30"/>
  </p:handoutMasterIdLst>
  <p:sldIdLst>
    <p:sldId id="256" r:id="rId5"/>
    <p:sldId id="261" r:id="rId6"/>
    <p:sldId id="262" r:id="rId7"/>
    <p:sldId id="270" r:id="rId8"/>
    <p:sldId id="271" r:id="rId9"/>
    <p:sldId id="272" r:id="rId10"/>
    <p:sldId id="273" r:id="rId11"/>
    <p:sldId id="294" r:id="rId12"/>
    <p:sldId id="274" r:id="rId13"/>
    <p:sldId id="275" r:id="rId14"/>
    <p:sldId id="297" r:id="rId15"/>
    <p:sldId id="288" r:id="rId16"/>
    <p:sldId id="277" r:id="rId17"/>
    <p:sldId id="290" r:id="rId18"/>
    <p:sldId id="286" r:id="rId19"/>
    <p:sldId id="280" r:id="rId20"/>
    <p:sldId id="282" r:id="rId21"/>
    <p:sldId id="295" r:id="rId22"/>
    <p:sldId id="281" r:id="rId23"/>
    <p:sldId id="291" r:id="rId24"/>
    <p:sldId id="284" r:id="rId25"/>
    <p:sldId id="276" r:id="rId26"/>
    <p:sldId id="292" r:id="rId27"/>
    <p:sldId id="279" r:id="rId28"/>
  </p:sldIdLst>
  <p:sldSz cx="9144000" cy="6858000" type="screen4x3"/>
  <p:notesSz cx="7010400" cy="9296400"/>
  <p:custDataLst>
    <p:tags r:id="rId31"/>
  </p:custDataLst>
  <p:defaultTextStyle>
    <a:defPPr>
      <a:defRPr lang="en-US"/>
    </a:defPPr>
    <a:lvl1pPr algn="l" rtl="0" fontAlgn="base">
      <a:spcBef>
        <a:spcPct val="0"/>
      </a:spcBef>
      <a:spcAft>
        <a:spcPct val="0"/>
      </a:spcAft>
      <a:defRPr sz="3600" b="1"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3600" b="1"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3600" b="1"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3600" b="1"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3600"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3600"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3600"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3600"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3600" b="1"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2">
          <p15:clr>
            <a:srgbClr val="A4A3A4"/>
          </p15:clr>
        </p15:guide>
        <p15:guide id="2" orient="horz" pos="804">
          <p15:clr>
            <a:srgbClr val="A4A3A4"/>
          </p15:clr>
        </p15:guide>
        <p15:guide id="3" orient="horz" pos="193">
          <p15:clr>
            <a:srgbClr val="A4A3A4"/>
          </p15:clr>
        </p15:guide>
        <p15:guide id="4" orient="horz" pos="4128">
          <p15:clr>
            <a:srgbClr val="A4A3A4"/>
          </p15:clr>
        </p15:guide>
        <p15:guide id="5" orient="horz" pos="1483">
          <p15:clr>
            <a:srgbClr val="A4A3A4"/>
          </p15:clr>
        </p15:guide>
        <p15:guide id="6" orient="horz" pos="3514">
          <p15:clr>
            <a:srgbClr val="A4A3A4"/>
          </p15:clr>
        </p15:guide>
        <p15:guide id="7" orient="horz" pos="2833">
          <p15:clr>
            <a:srgbClr val="A4A3A4"/>
          </p15:clr>
        </p15:guide>
        <p15:guide id="8" pos="2880">
          <p15:clr>
            <a:srgbClr val="A4A3A4"/>
          </p15:clr>
        </p15:guide>
        <p15:guide id="9" pos="4734">
          <p15:clr>
            <a:srgbClr val="A4A3A4"/>
          </p15:clr>
        </p15:guide>
        <p15:guide id="10" pos="1959">
          <p15:clr>
            <a:srgbClr val="A4A3A4"/>
          </p15:clr>
        </p15:guide>
        <p15:guide id="11" pos="3808">
          <p15:clr>
            <a:srgbClr val="A4A3A4"/>
          </p15:clr>
        </p15:guide>
        <p15:guide id="12" pos="5566">
          <p15:clr>
            <a:srgbClr val="A4A3A4"/>
          </p15:clr>
        </p15:guide>
        <p15:guide id="13" pos="1026">
          <p15:clr>
            <a:srgbClr val="A4A3A4"/>
          </p15:clr>
        </p15:guide>
        <p15:guide id="14" pos="19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cklund,Lisa" initials="E" lastIdx="18" clrIdx="0">
    <p:extLst>
      <p:ext uri="{19B8F6BF-5375-455C-9EA6-DF929625EA0E}">
        <p15:presenceInfo xmlns:p15="http://schemas.microsoft.com/office/powerpoint/2012/main" userId="S-1-5-21-60319325-1160982951-1601773907-3895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DBA"/>
    <a:srgbClr val="1A93D7"/>
    <a:srgbClr val="FFFFFF"/>
    <a:srgbClr val="0D94D2"/>
    <a:srgbClr val="4294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1056" autoAdjust="0"/>
    <p:restoredTop sz="95405" autoAdjust="0"/>
  </p:normalViewPr>
  <p:slideViewPr>
    <p:cSldViewPr snapToGrid="0">
      <p:cViewPr varScale="1">
        <p:scale>
          <a:sx n="122" d="100"/>
          <a:sy n="122" d="100"/>
        </p:scale>
        <p:origin x="1548" y="96"/>
      </p:cViewPr>
      <p:guideLst>
        <p:guide orient="horz" pos="2162"/>
        <p:guide orient="horz" pos="804"/>
        <p:guide orient="horz" pos="193"/>
        <p:guide orient="horz" pos="4128"/>
        <p:guide orient="horz" pos="1483"/>
        <p:guide orient="horz" pos="3514"/>
        <p:guide orient="horz" pos="2833"/>
        <p:guide pos="2880"/>
        <p:guide pos="4734"/>
        <p:guide pos="1959"/>
        <p:guide pos="3808"/>
        <p:guide pos="5566"/>
        <p:guide pos="1026"/>
        <p:guide pos="196"/>
      </p:guideLst>
    </p:cSldViewPr>
  </p:slideViewPr>
  <p:notesTextViewPr>
    <p:cViewPr>
      <p:scale>
        <a:sx n="1" d="1"/>
        <a:sy n="1" d="1"/>
      </p:scale>
      <p:origin x="0" y="0"/>
    </p:cViewPr>
  </p:notesTextViewPr>
  <p:sorterViewPr>
    <p:cViewPr>
      <p:scale>
        <a:sx n="125" d="100"/>
        <a:sy n="125" d="100"/>
      </p:scale>
      <p:origin x="0" y="-15394"/>
    </p:cViewPr>
  </p:sorterViewPr>
  <p:notesViewPr>
    <p:cSldViewPr snapToGrid="0">
      <p:cViewPr varScale="1">
        <p:scale>
          <a:sx n="96" d="100"/>
          <a:sy n="96" d="100"/>
        </p:scale>
        <p:origin x="359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885" y="0"/>
            <a:ext cx="3038319" cy="465242"/>
          </a:xfrm>
          <a:prstGeom prst="rect">
            <a:avLst/>
          </a:prstGeom>
        </p:spPr>
        <p:txBody>
          <a:bodyPr vert="horz" lIns="91440" tIns="45720" rIns="91440" bIns="45720" rtlCol="0"/>
          <a:lstStyle>
            <a:lvl1pPr algn="r">
              <a:defRPr sz="1200"/>
            </a:lvl1pPr>
          </a:lstStyle>
          <a:p>
            <a:fld id="{0ECAA56D-6859-4EF7-83F5-F26517F8F86A}" type="datetimeFigureOut">
              <a:rPr lang="en-US" smtClean="0"/>
              <a:t>8/12/2016</a:t>
            </a:fld>
            <a:endParaRPr lang="en-US"/>
          </a:p>
        </p:txBody>
      </p:sp>
      <p:sp>
        <p:nvSpPr>
          <p:cNvPr id="4" name="Footer Placeholder 3"/>
          <p:cNvSpPr>
            <a:spLocks noGrp="1"/>
          </p:cNvSpPr>
          <p:nvPr>
            <p:ph type="ftr" sz="quarter" idx="2"/>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885" y="8831160"/>
            <a:ext cx="3038319" cy="465240"/>
          </a:xfrm>
          <a:prstGeom prst="rect">
            <a:avLst/>
          </a:prstGeom>
        </p:spPr>
        <p:txBody>
          <a:bodyPr vert="horz" lIns="91440" tIns="45720" rIns="91440" bIns="45720" rtlCol="0" anchor="b"/>
          <a:lstStyle>
            <a:lvl1pPr algn="r">
              <a:defRPr sz="1200"/>
            </a:lvl1pPr>
          </a:lstStyle>
          <a:p>
            <a:fld id="{5BB706CE-DD56-44EB-9C7F-FE3574A5CFE8}" type="slidenum">
              <a:rPr lang="en-US" smtClean="0"/>
              <a:t>‹#›</a:t>
            </a:fld>
            <a:endParaRPr lang="en-US"/>
          </a:p>
        </p:txBody>
      </p:sp>
    </p:spTree>
    <p:extLst>
      <p:ext uri="{BB962C8B-B14F-4D97-AF65-F5344CB8AC3E}">
        <p14:creationId xmlns:p14="http://schemas.microsoft.com/office/powerpoint/2010/main" val="2655179331"/>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25157" units="1/cm"/>
          <inkml:channelProperty channel="Y" name="resolution" value="40.29851" units="1/cm"/>
          <inkml:channelProperty channel="T" name="resolution" value="1" units="1/dev"/>
        </inkml:channelProperties>
      </inkml:inkSource>
      <inkml:timestamp xml:id="ts0" timeString="2016-05-03T18:29:54.034"/>
    </inkml:context>
    <inkml:brush xml:id="br0">
      <inkml:brushProperty name="width" value="0.33333" units="cm"/>
      <inkml:brushProperty name="height" value="0.66667" units="cm"/>
      <inkml:brushProperty name="color" value="#00FFFF"/>
      <inkml:brushProperty name="tip" value="rectangle"/>
      <inkml:brushProperty name="rasterOp" value="maskPen"/>
      <inkml:brushProperty name="fitToCurve" value="1"/>
    </inkml:brush>
  </inkml:definitions>
  <inkml:trace contextRef="#ctx0" brushRef="#br0">1-1 0,'65'0'141,"127"0"-126,1 0-15,98 31 16,-98-31-16,64 0 16,-129 0-16,33 0 15,-31 0-15,-66 0 16,0 0-16,1 0 16,31 0-16,-64 0 15,33 0-15,-33 0 16</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16-04-19T15:41:51.822"/>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71 0,'27'0'516,"-1"0"-516,27 0 15,-26 0 48,-1 0-48,0 0-15,1-27 16,-1 27-16,1 0 16,-1 0-1,1 0 32,-1 0-31,1 0-1,-1 0 95,1 0-95,-1 0-15,0 0 16,1 0-16,-1 0 16,1 0 30,-1 0-30,1 0 15,-1 0-15,1 0 31,-1 0-32,27-26 1,-26 26-16,-1 0 31,0 0-31,1 0 16,-1 0 0,1 0 30,-1 0-30,1 0 0,-1 0-1,1 0 1,-1 0 0,1 0 15,-1 0-16,0 0 1,27 0 31,-26 0-47,-1 0 16,1 0 30,-1 0-30,1 26-16,-1-26 16,1 0-16,-1 0 31,1 0 47,-1 0-47,-26 27 47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885" y="0"/>
            <a:ext cx="3038319" cy="465242"/>
          </a:xfrm>
          <a:prstGeom prst="rect">
            <a:avLst/>
          </a:prstGeom>
        </p:spPr>
        <p:txBody>
          <a:bodyPr vert="horz" lIns="91440" tIns="45720" rIns="91440" bIns="45720" rtlCol="0"/>
          <a:lstStyle>
            <a:lvl1pPr algn="r">
              <a:defRPr sz="1200"/>
            </a:lvl1pPr>
          </a:lstStyle>
          <a:p>
            <a:fld id="{99A7A732-E016-4A82-A589-F6E10816C5CA}" type="datetimeFigureOut">
              <a:rPr lang="en-US" smtClean="0"/>
              <a:t>8/12/2016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519" y="4473472"/>
            <a:ext cx="5607362" cy="366087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885" y="8831160"/>
            <a:ext cx="3038319" cy="465240"/>
          </a:xfrm>
          <a:prstGeom prst="rect">
            <a:avLst/>
          </a:prstGeom>
        </p:spPr>
        <p:txBody>
          <a:bodyPr vert="horz" lIns="91440" tIns="45720" rIns="91440" bIns="45720" rtlCol="0" anchor="b"/>
          <a:lstStyle>
            <a:lvl1pPr algn="r">
              <a:defRPr sz="1200"/>
            </a:lvl1pPr>
          </a:lstStyle>
          <a:p>
            <a:fld id="{CFFD62D3-BB65-47B7-B482-3500296D899C}" type="slidenum">
              <a:rPr lang="en-US" smtClean="0"/>
              <a:t>‹#›</a:t>
            </a:fld>
            <a:endParaRPr lang="en-US"/>
          </a:p>
        </p:txBody>
      </p:sp>
    </p:spTree>
    <p:extLst>
      <p:ext uri="{BB962C8B-B14F-4D97-AF65-F5344CB8AC3E}">
        <p14:creationId xmlns:p14="http://schemas.microsoft.com/office/powerpoint/2010/main" val="358641924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education is for the HS IP organization.  This is a Document Control Overview to explain how Document Control at Cerner.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0</a:t>
            </a:fld>
            <a:endParaRPr lang="en-US"/>
          </a:p>
        </p:txBody>
      </p:sp>
    </p:spTree>
    <p:extLst>
      <p:ext uri="{BB962C8B-B14F-4D97-AF65-F5344CB8AC3E}">
        <p14:creationId xmlns:p14="http://schemas.microsoft.com/office/powerpoint/2010/main" val="3040383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required attributes for Level 4 artifacts.  </a:t>
            </a:r>
            <a:endParaRPr lang="en-US" dirty="0" smtClean="0"/>
          </a:p>
          <a:p>
            <a:endParaRPr lang="en-US" dirty="0"/>
          </a:p>
          <a:p>
            <a:r>
              <a:rPr lang="en-US" dirty="0"/>
              <a:t>The top section shows the attributes required if there is no source template.  Meeting minutes is an example of a Level 4 record with no source template.  This would be stored in SharePoint Quality Documents folder for the Solution with no approval required</a:t>
            </a:r>
            <a:r>
              <a:rPr lang="en-US" dirty="0" smtClean="0"/>
              <a:t>.</a:t>
            </a:r>
          </a:p>
          <a:p>
            <a:endParaRPr lang="en-US" dirty="0"/>
          </a:p>
          <a:p>
            <a:r>
              <a:rPr lang="en-US" dirty="0"/>
              <a:t>A Level 4 record that does have a source template (which would be from the Wiki) is required to have the source template attributes.  These attributes are on the template already so be careful not to remove them.  An example of a Level 4 output record is an ADD that has been filled out for a Solution or Project.  This would be stored in SharePoint Quality Documents folder for the Solution with no approval required</a:t>
            </a:r>
            <a:r>
              <a:rPr lang="en-US" dirty="0" smtClean="0"/>
              <a:t>.</a:t>
            </a:r>
          </a:p>
          <a:p>
            <a:endParaRPr lang="en-US" dirty="0"/>
          </a:p>
          <a:p>
            <a:r>
              <a:rPr lang="en-US" dirty="0"/>
              <a:t>The Owner is optional</a:t>
            </a:r>
            <a:r>
              <a:rPr lang="en-US" dirty="0" smtClean="0"/>
              <a:t>.</a:t>
            </a:r>
          </a:p>
          <a:p>
            <a:endParaRPr lang="en-US" dirty="0"/>
          </a:p>
          <a:p>
            <a:r>
              <a:rPr lang="en-US" dirty="0"/>
              <a:t>ADC could possibly be modified to create a blank Record with no source template.  This is being evaluated.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9</a:t>
            </a:fld>
            <a:endParaRPr lang="en-US"/>
          </a:p>
        </p:txBody>
      </p:sp>
    </p:spTree>
    <p:extLst>
      <p:ext uri="{BB962C8B-B14F-4D97-AF65-F5344CB8AC3E}">
        <p14:creationId xmlns:p14="http://schemas.microsoft.com/office/powerpoint/2010/main" val="3084610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highlights some attributes that might need clarification.  This is not a complete list of attributes. </a:t>
            </a:r>
            <a:endParaRPr lang="en-US" dirty="0" smtClean="0"/>
          </a:p>
          <a:p>
            <a:r>
              <a:rPr lang="en-US" dirty="0" smtClean="0"/>
              <a:t> </a:t>
            </a:r>
            <a:endParaRPr lang="en-US" dirty="0"/>
          </a:p>
          <a:p>
            <a:r>
              <a:rPr lang="en-US" dirty="0"/>
              <a:t>The title of the document should be high level, examples are Architecture Description Document or Design Specification.  </a:t>
            </a:r>
            <a:endParaRPr lang="en-US" dirty="0" smtClean="0"/>
          </a:p>
          <a:p>
            <a:endParaRPr lang="en-US" dirty="0"/>
          </a:p>
          <a:p>
            <a:r>
              <a:rPr lang="en-US" dirty="0"/>
              <a:t>For Project Identifier, show the Solution name, version, release and SP or SOE identifier</a:t>
            </a:r>
            <a:r>
              <a:rPr lang="en-US" dirty="0" smtClean="0"/>
              <a:t>.</a:t>
            </a:r>
          </a:p>
          <a:p>
            <a:r>
              <a:rPr lang="en-US" dirty="0" smtClean="0"/>
              <a:t>   </a:t>
            </a:r>
            <a:endParaRPr lang="en-US" dirty="0"/>
          </a:p>
          <a:p>
            <a:r>
              <a:rPr lang="en-US" dirty="0"/>
              <a:t>If the document relates only to specific enhancements or requirements, list the appropriate number from Jira, Caliber or DNG.   For example on a Design Document</a:t>
            </a:r>
            <a:r>
              <a:rPr lang="en-US" dirty="0" smtClean="0"/>
              <a:t>.</a:t>
            </a:r>
          </a:p>
          <a:p>
            <a:endParaRPr lang="en-US" dirty="0"/>
          </a:p>
          <a:p>
            <a:r>
              <a:rPr lang="en-US" dirty="0"/>
              <a:t>The standard Confidentiality Classification is shown here and is available in the Document Control Procedure.  Cerner’s records, including controlled documents, use this statement.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10</a:t>
            </a:fld>
            <a:endParaRPr lang="en-US"/>
          </a:p>
        </p:txBody>
      </p:sp>
    </p:spTree>
    <p:extLst>
      <p:ext uri="{BB962C8B-B14F-4D97-AF65-F5344CB8AC3E}">
        <p14:creationId xmlns:p14="http://schemas.microsoft.com/office/powerpoint/2010/main" val="1746275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73471"/>
            <a:ext cx="5607362" cy="4243145"/>
          </a:xfrm>
        </p:spPr>
        <p:txBody>
          <a:bodyPr/>
          <a:lstStyle/>
          <a:p>
            <a:r>
              <a:rPr lang="en-US" dirty="0"/>
              <a:t>This is a review of which artifacts are required. </a:t>
            </a:r>
          </a:p>
          <a:p>
            <a:r>
              <a:rPr lang="en-US" dirty="0"/>
              <a:t>For </a:t>
            </a:r>
            <a:r>
              <a:rPr lang="en-US" dirty="0" err="1"/>
              <a:t>ProcessIT</a:t>
            </a:r>
            <a:r>
              <a:rPr lang="en-US" dirty="0"/>
              <a:t> requirements, teams should refer to the Medium Risk Process Table view for a list of required outputs from each task</a:t>
            </a:r>
            <a:r>
              <a:rPr lang="en-US" dirty="0" smtClean="0"/>
              <a:t>.</a:t>
            </a:r>
          </a:p>
          <a:p>
            <a:endParaRPr lang="en-US" dirty="0"/>
          </a:p>
          <a:p>
            <a:r>
              <a:rPr lang="en-US" dirty="0"/>
              <a:t>Additional templates &amp; artifacts can be found on the </a:t>
            </a:r>
            <a:r>
              <a:rPr lang="en-US" dirty="0" err="1"/>
              <a:t>IPDevConDoc</a:t>
            </a:r>
            <a:r>
              <a:rPr lang="en-US" dirty="0"/>
              <a:t> Wiki.  </a:t>
            </a:r>
            <a:endParaRPr lang="en-US" dirty="0" smtClean="0"/>
          </a:p>
          <a:p>
            <a:endParaRPr lang="en-US" dirty="0"/>
          </a:p>
          <a:p>
            <a:r>
              <a:rPr lang="en-US" dirty="0"/>
              <a:t>The ALT Standards Compliance record is required.  All other templates are optional however, if the project needs the information on one of the templates, the template on the Wiki must be used.  These are considered Optional Records with a Mandatory Template.  Sections cannot be deleted however, they can be marked NA if appropriate and sections can be added.  </a:t>
            </a:r>
            <a:endParaRPr lang="en-US" dirty="0" smtClean="0"/>
          </a:p>
          <a:p>
            <a:endParaRPr lang="en-US" dirty="0"/>
          </a:p>
          <a:p>
            <a:r>
              <a:rPr lang="en-US" dirty="0"/>
              <a:t>The subject of linking to other files can be confusing.  Hopefully this will help clarify the topic</a:t>
            </a:r>
            <a:r>
              <a:rPr lang="en-US" dirty="0" smtClean="0"/>
              <a:t>.</a:t>
            </a:r>
          </a:p>
          <a:p>
            <a:endParaRPr lang="en-US" dirty="0"/>
          </a:p>
          <a:p>
            <a:r>
              <a:rPr lang="en-US" dirty="0"/>
              <a:t>The recommendation is to include the information directly in the project records rather than linking to information in another file.  If that is not possible, the linked file requires Document Control &amp; must also include the name of the record it is supporting. It is highly recommended to save the additional file in the same folder with the record</a:t>
            </a:r>
            <a:r>
              <a:rPr lang="en-US" dirty="0" smtClean="0"/>
              <a:t>.</a:t>
            </a:r>
          </a:p>
          <a:p>
            <a:endParaRPr lang="en-US" dirty="0"/>
          </a:p>
          <a:p>
            <a:r>
              <a:rPr lang="en-US" dirty="0"/>
              <a:t>If a link is included in a document that is for reference purposes only and not necessary information, be sure to indicate it is for reference only.</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11</a:t>
            </a:fld>
            <a:endParaRPr lang="en-US"/>
          </a:p>
        </p:txBody>
      </p:sp>
    </p:spTree>
    <p:extLst>
      <p:ext uri="{BB962C8B-B14F-4D97-AF65-F5344CB8AC3E}">
        <p14:creationId xmlns:p14="http://schemas.microsoft.com/office/powerpoint/2010/main" val="3415847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documents require Review and Approval</a:t>
            </a:r>
            <a:r>
              <a:rPr lang="en-US" dirty="0" smtClean="0"/>
              <a:t>?</a:t>
            </a:r>
          </a:p>
          <a:p>
            <a:endParaRPr lang="en-US" dirty="0"/>
          </a:p>
          <a:p>
            <a:r>
              <a:rPr lang="en-US" dirty="0"/>
              <a:t>It was reviewed earlier that Level 3 documents require review and approval</a:t>
            </a:r>
            <a:r>
              <a:rPr lang="en-US" dirty="0" smtClean="0"/>
              <a:t>.</a:t>
            </a:r>
          </a:p>
          <a:p>
            <a:endParaRPr lang="en-US" dirty="0"/>
          </a:p>
          <a:p>
            <a:r>
              <a:rPr lang="en-US" dirty="0"/>
              <a:t>Level 4 records ONLY need review and approval if Required by a regulation.  The following is a list of these and what tool is used for the approval.  The Solution Record, Design input, Design output and Transfer to Production are all approved through the Request Manager Form.  Client Documentation is also required to have Review &amp; Approval.  This is currently done via the </a:t>
            </a:r>
            <a:r>
              <a:rPr lang="en-US" dirty="0" err="1"/>
              <a:t>Sharepoint</a:t>
            </a:r>
            <a:r>
              <a:rPr lang="en-US" dirty="0"/>
              <a:t> approval workflow.  If this changes in the future, that process will be rolled out accordingly.   </a:t>
            </a:r>
            <a:endParaRPr lang="en-US" dirty="0" smtClean="0"/>
          </a:p>
          <a:p>
            <a:endParaRPr lang="en-US" dirty="0"/>
          </a:p>
          <a:p>
            <a:r>
              <a:rPr lang="en-US" dirty="0"/>
              <a:t>Level 4 records stored in </a:t>
            </a:r>
            <a:r>
              <a:rPr lang="en-US" dirty="0" err="1"/>
              <a:t>Sharepoint</a:t>
            </a:r>
            <a:r>
              <a:rPr lang="en-US" dirty="0"/>
              <a:t> do not require approval.</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12</a:t>
            </a:fld>
            <a:endParaRPr lang="en-US"/>
          </a:p>
        </p:txBody>
      </p:sp>
    </p:spTree>
    <p:extLst>
      <p:ext uri="{BB962C8B-B14F-4D97-AF65-F5344CB8AC3E}">
        <p14:creationId xmlns:p14="http://schemas.microsoft.com/office/powerpoint/2010/main" val="1181752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of Document Control for Level 3 documents</a:t>
            </a:r>
            <a:r>
              <a:rPr lang="en-US" dirty="0" smtClean="0"/>
              <a:t>:</a:t>
            </a:r>
          </a:p>
          <a:p>
            <a:endParaRPr lang="en-US" dirty="0"/>
          </a:p>
          <a:p>
            <a:r>
              <a:rPr lang="en-US" dirty="0"/>
              <a:t>The creation of a Level 3 document on the </a:t>
            </a:r>
            <a:r>
              <a:rPr lang="en-US" dirty="0" err="1"/>
              <a:t>IPDevConDoc</a:t>
            </a:r>
            <a:r>
              <a:rPr lang="en-US" dirty="0"/>
              <a:t> Wiki is determined by the organization.  These are templates, solution level strategies or work instructions.  The approval occurs through the Wiki workflow</a:t>
            </a:r>
            <a:r>
              <a:rPr lang="en-US" dirty="0" smtClean="0"/>
              <a:t>.</a:t>
            </a:r>
          </a:p>
          <a:p>
            <a:endParaRPr lang="en-US" dirty="0"/>
          </a:p>
          <a:p>
            <a:r>
              <a:rPr lang="en-US" dirty="0"/>
              <a:t>Solution Specific documents that are stored on this Wiki are Level 3 or Level 2 Strategies.  These are written at the Solution level, not the project level</a:t>
            </a:r>
            <a:r>
              <a:rPr lang="en-US" dirty="0" smtClean="0"/>
              <a:t>.</a:t>
            </a:r>
          </a:p>
          <a:p>
            <a:endParaRPr lang="en-US" dirty="0"/>
          </a:p>
          <a:p>
            <a:r>
              <a:rPr lang="en-US" dirty="0"/>
              <a:t>Once the initial set of documents are posted on the HS tab, individuals in IP will be identified to manage the content going forward.</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13</a:t>
            </a:fld>
            <a:endParaRPr lang="en-US"/>
          </a:p>
        </p:txBody>
      </p:sp>
    </p:spTree>
    <p:extLst>
      <p:ext uri="{BB962C8B-B14F-4D97-AF65-F5344CB8AC3E}">
        <p14:creationId xmlns:p14="http://schemas.microsoft.com/office/powerpoint/2010/main" val="54022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73472"/>
            <a:ext cx="5607362" cy="4822928"/>
          </a:xfrm>
        </p:spPr>
        <p:txBody>
          <a:bodyPr/>
          <a:lstStyle/>
          <a:p>
            <a:r>
              <a:rPr lang="en-US" dirty="0"/>
              <a:t>This is a summary of Document Control for Level 4 documents:</a:t>
            </a:r>
          </a:p>
          <a:p>
            <a:r>
              <a:rPr lang="en-US" dirty="0"/>
              <a:t>A Level 4 record required by </a:t>
            </a:r>
            <a:r>
              <a:rPr lang="en-US" dirty="0" err="1"/>
              <a:t>ProcessIT</a:t>
            </a:r>
            <a:r>
              <a:rPr lang="en-US" dirty="0"/>
              <a:t> will need Review &amp; Approval.  These records are stored in Request </a:t>
            </a:r>
            <a:r>
              <a:rPr lang="en-US" dirty="0" err="1"/>
              <a:t>Mgr</a:t>
            </a:r>
            <a:r>
              <a:rPr lang="en-US" dirty="0"/>
              <a:t> or Quality Center and the Document Control is automated within those tools.  Examples are the Solution Record transfer to production or Test Procedures</a:t>
            </a:r>
            <a:r>
              <a:rPr lang="en-US" dirty="0" smtClean="0"/>
              <a:t>.</a:t>
            </a:r>
          </a:p>
          <a:p>
            <a:endParaRPr lang="en-US" dirty="0" smtClean="0"/>
          </a:p>
          <a:p>
            <a:r>
              <a:rPr lang="en-US" dirty="0" smtClean="0"/>
              <a:t>A </a:t>
            </a:r>
            <a:r>
              <a:rPr lang="en-US" dirty="0"/>
              <a:t>Level 4 record with no template that is required by </a:t>
            </a:r>
            <a:r>
              <a:rPr lang="en-US" dirty="0" err="1"/>
              <a:t>ProcessIT</a:t>
            </a:r>
            <a:r>
              <a:rPr lang="en-US" dirty="0"/>
              <a:t> does not need Review and Approval.  These records are stored in </a:t>
            </a:r>
            <a:r>
              <a:rPr lang="en-US" dirty="0" err="1"/>
              <a:t>Sharepoint</a:t>
            </a:r>
            <a:r>
              <a:rPr lang="en-US" dirty="0"/>
              <a:t>.  The required Document Control attributes are Record Date, Title &amp; Project Identifier, Page x of y, and Classification.  An example is Detailed Design Spec</a:t>
            </a:r>
            <a:r>
              <a:rPr lang="en-US" dirty="0" smtClean="0"/>
              <a:t>.</a:t>
            </a:r>
          </a:p>
          <a:p>
            <a:endParaRPr lang="en-US" dirty="0" smtClean="0"/>
          </a:p>
          <a:p>
            <a:r>
              <a:rPr lang="en-US" dirty="0" smtClean="0"/>
              <a:t>A </a:t>
            </a:r>
            <a:r>
              <a:rPr lang="en-US" dirty="0"/>
              <a:t>Level 4 output record with a source template from </a:t>
            </a:r>
            <a:r>
              <a:rPr lang="en-US" dirty="0" err="1"/>
              <a:t>IPDevConDoc</a:t>
            </a:r>
            <a:r>
              <a:rPr lang="en-US" dirty="0"/>
              <a:t> Wiki does not need Review &amp; Approval.  The </a:t>
            </a:r>
            <a:r>
              <a:rPr lang="en-US" u="sng" dirty="0"/>
              <a:t>template</a:t>
            </a:r>
            <a:r>
              <a:rPr lang="en-US" dirty="0"/>
              <a:t> on the Wiki requires approval but the </a:t>
            </a:r>
            <a:r>
              <a:rPr lang="en-US" u="sng" dirty="0"/>
              <a:t>output record</a:t>
            </a:r>
            <a:r>
              <a:rPr lang="en-US" dirty="0"/>
              <a:t> does not.  These output records are stored in </a:t>
            </a:r>
            <a:r>
              <a:rPr lang="en-US" dirty="0" err="1"/>
              <a:t>Sharepoint</a:t>
            </a:r>
            <a:r>
              <a:rPr lang="en-US" dirty="0"/>
              <a:t>.  The required Document Control attributes are Record Date, Title &amp; Project Identifier, Page x of y, Classification, </a:t>
            </a:r>
            <a:r>
              <a:rPr lang="fr-FR" dirty="0"/>
              <a:t>Source Template Wiki </a:t>
            </a:r>
            <a:r>
              <a:rPr lang="fr-FR" dirty="0" err="1"/>
              <a:t>Pg</a:t>
            </a:r>
            <a:r>
              <a:rPr lang="fr-FR" dirty="0"/>
              <a:t> #, and Source Template Version.  </a:t>
            </a:r>
            <a:r>
              <a:rPr lang="en-US" dirty="0"/>
              <a:t>The source template information is on the template footer so be careful not to remove it.  I</a:t>
            </a:r>
            <a:r>
              <a:rPr lang="fr-FR" dirty="0"/>
              <a:t>n </a:t>
            </a:r>
            <a:r>
              <a:rPr lang="fr-FR" dirty="0" err="1"/>
              <a:t>this</a:t>
            </a:r>
            <a:r>
              <a:rPr lang="fr-FR" dirty="0"/>
              <a:t> </a:t>
            </a:r>
            <a:r>
              <a:rPr lang="fr-FR" dirty="0" err="1"/>
              <a:t>category</a:t>
            </a:r>
            <a:r>
              <a:rPr lang="fr-FR" dirty="0"/>
              <a:t>, the ALT Standard Compliance record </a:t>
            </a:r>
            <a:r>
              <a:rPr lang="fr-FR" dirty="0" err="1"/>
              <a:t>is</a:t>
            </a:r>
            <a:r>
              <a:rPr lang="fr-FR" dirty="0"/>
              <a:t> </a:t>
            </a:r>
            <a:r>
              <a:rPr lang="fr-FR" dirty="0" err="1"/>
              <a:t>required</a:t>
            </a:r>
            <a:r>
              <a:rPr lang="fr-FR" dirty="0"/>
              <a:t> and </a:t>
            </a:r>
            <a:r>
              <a:rPr lang="fr-FR" dirty="0" err="1"/>
              <a:t>others</a:t>
            </a:r>
            <a:r>
              <a:rPr lang="fr-FR" dirty="0"/>
              <a:t> are </a:t>
            </a:r>
            <a:r>
              <a:rPr lang="fr-FR" dirty="0" err="1"/>
              <a:t>optional</a:t>
            </a:r>
            <a:r>
              <a:rPr lang="fr-FR" dirty="0"/>
              <a:t>. </a:t>
            </a:r>
            <a:r>
              <a:rPr lang="fr-FR" dirty="0" err="1"/>
              <a:t>Examples</a:t>
            </a:r>
            <a:r>
              <a:rPr lang="fr-FR" dirty="0"/>
              <a:t> are the CM Plan or ADD.  </a:t>
            </a:r>
            <a:endParaRPr lang="fr-FR" dirty="0" smtClean="0"/>
          </a:p>
          <a:p>
            <a:endParaRPr lang="fr-FR" dirty="0" smtClean="0"/>
          </a:p>
          <a:p>
            <a:r>
              <a:rPr lang="en-US" dirty="0" smtClean="0"/>
              <a:t>A </a:t>
            </a:r>
            <a:r>
              <a:rPr lang="en-US" dirty="0"/>
              <a:t>Level 4 record with no source template that is not required does not need review &amp; approval.  These records are stored in </a:t>
            </a:r>
            <a:r>
              <a:rPr lang="en-US" dirty="0" err="1"/>
              <a:t>Sharepoint</a:t>
            </a:r>
            <a:r>
              <a:rPr lang="en-US" dirty="0"/>
              <a:t>.  The required Document Control attributes are Record Date, Title &amp; Project Identifier, Page x of y, and Classification.  An example of this is Meeting minutes</a:t>
            </a:r>
            <a:r>
              <a:rPr lang="en-US" dirty="0" smtClean="0"/>
              <a:t>.</a:t>
            </a:r>
          </a:p>
          <a:p>
            <a:endParaRPr lang="en-US" dirty="0"/>
          </a:p>
          <a:p>
            <a:r>
              <a:rPr lang="en-US" dirty="0"/>
              <a:t>Project specific documentation are Level 4 records.</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14</a:t>
            </a:fld>
            <a:endParaRPr lang="en-US"/>
          </a:p>
        </p:txBody>
      </p:sp>
    </p:spTree>
    <p:extLst>
      <p:ext uri="{BB962C8B-B14F-4D97-AF65-F5344CB8AC3E}">
        <p14:creationId xmlns:p14="http://schemas.microsoft.com/office/powerpoint/2010/main" val="802017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showing how the Document Control has changed.  Here is an example of a template from the </a:t>
            </a:r>
            <a:r>
              <a:rPr lang="en-US" dirty="0" err="1"/>
              <a:t>IPDevConDoc</a:t>
            </a:r>
            <a:r>
              <a:rPr lang="en-US" dirty="0"/>
              <a:t> Wiki.  </a:t>
            </a:r>
            <a:endParaRPr lang="en-US" dirty="0" smtClean="0"/>
          </a:p>
          <a:p>
            <a:endParaRPr lang="en-US" dirty="0"/>
          </a:p>
          <a:p>
            <a:r>
              <a:rPr lang="en-US" dirty="0"/>
              <a:t>It is important to start with a template that is </a:t>
            </a:r>
            <a:r>
              <a:rPr lang="en-US" b="1" dirty="0"/>
              <a:t>Published</a:t>
            </a:r>
            <a:r>
              <a:rPr lang="en-US" dirty="0" smtClean="0"/>
              <a:t>!</a:t>
            </a:r>
          </a:p>
          <a:p>
            <a:endParaRPr lang="en-US" dirty="0"/>
          </a:p>
          <a:p>
            <a:r>
              <a:rPr lang="en-US" dirty="0"/>
              <a:t>When a template is filled in to create a Level 4 output record with solution or project information, the information in red needs to be filled in at the top of page 1.   Update the record date each time you make a change to the record</a:t>
            </a:r>
            <a:r>
              <a:rPr lang="en-US" dirty="0" smtClean="0"/>
              <a:t>.</a:t>
            </a:r>
          </a:p>
          <a:p>
            <a:endParaRPr lang="en-US" dirty="0"/>
          </a:p>
          <a:p>
            <a:r>
              <a:rPr lang="en-US" dirty="0"/>
              <a:t>The red X is what HS used to see in the past</a:t>
            </a:r>
            <a:r>
              <a:rPr lang="en-US" dirty="0" smtClean="0"/>
              <a:t>.</a:t>
            </a:r>
          </a:p>
          <a:p>
            <a:endParaRPr lang="en-US" dirty="0"/>
          </a:p>
          <a:p>
            <a:r>
              <a:rPr lang="en-US" dirty="0"/>
              <a:t>Do not change the footer information since it includes the </a:t>
            </a:r>
            <a:r>
              <a:rPr lang="en-US" u="sng" dirty="0"/>
              <a:t>source template</a:t>
            </a:r>
            <a:r>
              <a:rPr lang="en-US" dirty="0"/>
              <a:t> Wiki page #  highlighted in yellow on your screen and the </a:t>
            </a:r>
            <a:r>
              <a:rPr lang="en-US" u="sng" dirty="0"/>
              <a:t>source template</a:t>
            </a:r>
            <a:r>
              <a:rPr lang="en-US" dirty="0"/>
              <a:t> version highlighted in blue.  That should not change.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15</a:t>
            </a:fld>
            <a:endParaRPr lang="en-US"/>
          </a:p>
        </p:txBody>
      </p:sp>
    </p:spTree>
    <p:extLst>
      <p:ext uri="{BB962C8B-B14F-4D97-AF65-F5344CB8AC3E}">
        <p14:creationId xmlns:p14="http://schemas.microsoft.com/office/powerpoint/2010/main" val="3616006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steps to create a Level 4 output record from a template on the </a:t>
            </a:r>
            <a:r>
              <a:rPr lang="en-US" dirty="0" err="1"/>
              <a:t>IPDevConDoc</a:t>
            </a:r>
            <a:r>
              <a:rPr lang="en-US" dirty="0"/>
              <a:t> Wiki.  A link to the Wiki is also shown below and at the end of the presentation</a:t>
            </a:r>
            <a:r>
              <a:rPr lang="en-US" dirty="0" smtClean="0"/>
              <a:t>.</a:t>
            </a:r>
          </a:p>
          <a:p>
            <a:endParaRPr lang="en-US" dirty="0"/>
          </a:p>
          <a:p>
            <a:pPr lvl="0"/>
            <a:r>
              <a:rPr lang="en-US" dirty="0"/>
              <a:t>Open latest template from the HS tab.  </a:t>
            </a:r>
          </a:p>
          <a:p>
            <a:pPr lvl="0"/>
            <a:r>
              <a:rPr lang="en-US" dirty="0"/>
              <a:t>Populate Record date at top of page 1 every time an update is made.</a:t>
            </a:r>
          </a:p>
          <a:p>
            <a:pPr lvl="0"/>
            <a:r>
              <a:rPr lang="en-US" dirty="0"/>
              <a:t>Fill out the template with solution/project information.</a:t>
            </a:r>
          </a:p>
          <a:p>
            <a:pPr lvl="0"/>
            <a:r>
              <a:rPr lang="en-US" dirty="0"/>
              <a:t>Output Records should be stored in the solution/project SharePoint site (Quality Documents folder).  </a:t>
            </a:r>
          </a:p>
          <a:p>
            <a:pPr lvl="0"/>
            <a:r>
              <a:rPr lang="en-US" dirty="0"/>
              <a:t>Project teams should use SharePoint </a:t>
            </a:r>
            <a:r>
              <a:rPr lang="en-US" dirty="0" err="1"/>
              <a:t>checkin</a:t>
            </a:r>
            <a:r>
              <a:rPr lang="en-US" dirty="0"/>
              <a:t> comments to replace revision history.</a:t>
            </a:r>
          </a:p>
          <a:p>
            <a:pPr lvl="0"/>
            <a:r>
              <a:rPr lang="en-US" dirty="0"/>
              <a:t>Do not delete sections in the templates.  Sections can be marked as NA.  Additional sections can be added when creating a record.   </a:t>
            </a:r>
          </a:p>
          <a:p>
            <a:pPr lvl="0"/>
            <a:r>
              <a:rPr lang="en-US" dirty="0"/>
              <a:t>Don’t delete anything in the footer.</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16</a:t>
            </a:fld>
            <a:endParaRPr lang="en-US"/>
          </a:p>
        </p:txBody>
      </p:sp>
    </p:spTree>
    <p:extLst>
      <p:ext uri="{BB962C8B-B14F-4D97-AF65-F5344CB8AC3E}">
        <p14:creationId xmlns:p14="http://schemas.microsoft.com/office/powerpoint/2010/main" val="2253291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Level 4 record with no template.  The information in red needs to be filled in at the top of page 1.  Update the record date each time you make a change to the record.</a:t>
            </a:r>
          </a:p>
          <a:p>
            <a:r>
              <a:rPr lang="en-US" dirty="0"/>
              <a:t>Notice in the footer, there is no source template information to include.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17</a:t>
            </a:fld>
            <a:endParaRPr lang="en-US"/>
          </a:p>
        </p:txBody>
      </p:sp>
    </p:spTree>
    <p:extLst>
      <p:ext uri="{BB962C8B-B14F-4D97-AF65-F5344CB8AC3E}">
        <p14:creationId xmlns:p14="http://schemas.microsoft.com/office/powerpoint/2010/main" val="1063581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forward, there is no Revision History on the template or on the records.  For records, it is recommended to utilize </a:t>
            </a:r>
            <a:r>
              <a:rPr lang="en-US" dirty="0" err="1"/>
              <a:t>Sharepoint</a:t>
            </a:r>
            <a:r>
              <a:rPr lang="en-US" dirty="0"/>
              <a:t> check-in comments for awareness across the team of what has been changed.</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18</a:t>
            </a:fld>
            <a:endParaRPr lang="en-US"/>
          </a:p>
        </p:txBody>
      </p:sp>
    </p:spTree>
    <p:extLst>
      <p:ext uri="{BB962C8B-B14F-4D97-AF65-F5344CB8AC3E}">
        <p14:creationId xmlns:p14="http://schemas.microsoft.com/office/powerpoint/2010/main" val="54759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agenda shows the topics that will be covered.</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1</a:t>
            </a:fld>
            <a:endParaRPr lang="en-US"/>
          </a:p>
        </p:txBody>
      </p:sp>
    </p:spTree>
    <p:extLst>
      <p:ext uri="{BB962C8B-B14F-4D97-AF65-F5344CB8AC3E}">
        <p14:creationId xmlns:p14="http://schemas.microsoft.com/office/powerpoint/2010/main" val="1026339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 group starts using </a:t>
            </a:r>
            <a:r>
              <a:rPr lang="en-US" dirty="0" err="1"/>
              <a:t>ProcessIT</a:t>
            </a:r>
            <a:r>
              <a:rPr lang="en-US" dirty="0"/>
              <a:t>, project &amp; solution documentation need to align with the Wiki template if updates are needed on the document.  </a:t>
            </a:r>
            <a:endParaRPr lang="en-US" dirty="0" smtClean="0"/>
          </a:p>
          <a:p>
            <a:endParaRPr lang="en-US" dirty="0"/>
          </a:p>
          <a:p>
            <a:r>
              <a:rPr lang="en-US" dirty="0"/>
              <a:t>When the project content requires an update to an artifact, use the </a:t>
            </a:r>
            <a:r>
              <a:rPr lang="en-US" dirty="0" err="1"/>
              <a:t>IPDevConDoc</a:t>
            </a:r>
            <a:r>
              <a:rPr lang="en-US" dirty="0"/>
              <a:t> template.  Otherwise, the artifact’s template format does not need to be converted.  </a:t>
            </a:r>
            <a:endParaRPr lang="en-US" dirty="0" smtClean="0"/>
          </a:p>
          <a:p>
            <a:endParaRPr lang="en-US" dirty="0"/>
          </a:p>
          <a:p>
            <a:r>
              <a:rPr lang="en-US" dirty="0"/>
              <a:t>This could be overridden if a template change occurs at some point that is mandatory.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19</a:t>
            </a:fld>
            <a:endParaRPr lang="en-US"/>
          </a:p>
        </p:txBody>
      </p:sp>
    </p:spTree>
    <p:extLst>
      <p:ext uri="{BB962C8B-B14F-4D97-AF65-F5344CB8AC3E}">
        <p14:creationId xmlns:p14="http://schemas.microsoft.com/office/powerpoint/2010/main" val="2092163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general information about the documents on the </a:t>
            </a:r>
            <a:r>
              <a:rPr lang="en-US" dirty="0" err="1"/>
              <a:t>IPDevConDoc</a:t>
            </a:r>
            <a:r>
              <a:rPr lang="en-US" dirty="0"/>
              <a:t> Wiki.  </a:t>
            </a:r>
            <a:endParaRPr lang="en-US" dirty="0" smtClean="0"/>
          </a:p>
          <a:p>
            <a:endParaRPr lang="en-US" dirty="0"/>
          </a:p>
          <a:p>
            <a:r>
              <a:rPr lang="en-US" dirty="0"/>
              <a:t>Please refer to the Wiki Document Control Process to update any templates, Strategies or work instructions on the Wiki.  </a:t>
            </a:r>
            <a:endParaRPr lang="en-US" dirty="0" smtClean="0"/>
          </a:p>
          <a:p>
            <a:r>
              <a:rPr lang="en-US" dirty="0" smtClean="0"/>
              <a:t> </a:t>
            </a:r>
            <a:endParaRPr lang="en-US" dirty="0"/>
          </a:p>
          <a:p>
            <a:r>
              <a:rPr lang="en-US" dirty="0"/>
              <a:t>If no changes have been made to a Wiki page in 12 months, an annual review is necessary.  The page owner is contacted to review the page for updates.  At that time, the page must go out for Review &amp; Approval whether changes are made or if it’s determined no changes are necessary, review &amp; approval is required every 12 months at a minimum.  The Wiki Librarian will prompt the owner to complete this review.  So it is important to assign appropriate owners to each page so the notice for annual review goes to the right person</a:t>
            </a:r>
            <a:r>
              <a:rPr lang="en-US" dirty="0" smtClean="0"/>
              <a:t>.</a:t>
            </a:r>
          </a:p>
          <a:p>
            <a:endParaRPr lang="en-US" dirty="0"/>
          </a:p>
          <a:p>
            <a:r>
              <a:rPr lang="en-US" dirty="0"/>
              <a:t>Strategies need to display Face Up on a Wiki page (for example - Documentation Strategy, Release Strategy, Test Strategy).  Face up means the document content is visible directly on a Wiki page</a:t>
            </a:r>
            <a:r>
              <a:rPr lang="en-US" dirty="0" smtClean="0"/>
              <a:t>.</a:t>
            </a:r>
          </a:p>
          <a:p>
            <a:endParaRPr lang="en-US" dirty="0"/>
          </a:p>
          <a:p>
            <a:r>
              <a:rPr lang="en-US" dirty="0"/>
              <a:t>Templates can be uploaded (or linked) on a Wiki page.</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20</a:t>
            </a:fld>
            <a:endParaRPr lang="en-US"/>
          </a:p>
        </p:txBody>
      </p:sp>
    </p:spTree>
    <p:extLst>
      <p:ext uri="{BB962C8B-B14F-4D97-AF65-F5344CB8AC3E}">
        <p14:creationId xmlns:p14="http://schemas.microsoft.com/office/powerpoint/2010/main" val="470553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73471"/>
            <a:ext cx="5607362" cy="4243145"/>
          </a:xfrm>
        </p:spPr>
        <p:txBody>
          <a:bodyPr/>
          <a:lstStyle/>
          <a:p>
            <a:r>
              <a:rPr lang="en-US" dirty="0"/>
              <a:t>Detailed steps for Wiki page Review and Approval are available on the Wiki Document Control Authoring, Reviewing and Approving Work Instruction.  </a:t>
            </a:r>
          </a:p>
          <a:p>
            <a:endParaRPr lang="en-US" dirty="0" smtClean="0"/>
          </a:p>
          <a:p>
            <a:r>
              <a:rPr lang="en-US" dirty="0" smtClean="0"/>
              <a:t>Here </a:t>
            </a:r>
            <a:r>
              <a:rPr lang="en-US" dirty="0"/>
              <a:t>are some tips:</a:t>
            </a:r>
          </a:p>
          <a:p>
            <a:r>
              <a:rPr lang="en-US" dirty="0"/>
              <a:t>Make sure the Reviewer &amp; Approver are set up.  If you don’t see the name you need in the workflow button (type the whole name or entire logon XX#####) then you need to get it set up.  To do that, go to the </a:t>
            </a:r>
            <a:r>
              <a:rPr lang="en-US" dirty="0" err="1"/>
              <a:t>IPDevConDoc</a:t>
            </a:r>
            <a:r>
              <a:rPr lang="en-US" dirty="0"/>
              <a:t> Wiki &amp; select Home in the breadcrumbs at the top.  There is a link there to open a Jira for issues.  Request the person be added for Review and Approval, give their name &amp; logon</a:t>
            </a:r>
            <a:r>
              <a:rPr lang="en-US" dirty="0" smtClean="0"/>
              <a:t>.</a:t>
            </a:r>
          </a:p>
          <a:p>
            <a:endParaRPr lang="en-US" dirty="0"/>
          </a:p>
          <a:p>
            <a:r>
              <a:rPr lang="en-US" dirty="0"/>
              <a:t>The author approves the page first, then assigns the Reviewer.  Once the Reviewer approves, they assign the Approver.  Once the approver approves, the page is published.  </a:t>
            </a:r>
            <a:endParaRPr lang="en-US" dirty="0" smtClean="0"/>
          </a:p>
          <a:p>
            <a:endParaRPr lang="en-US" dirty="0"/>
          </a:p>
          <a:p>
            <a:r>
              <a:rPr lang="en-US" dirty="0"/>
              <a:t>Only one reviewer and approver is required however, more is fine, if appropriate.  </a:t>
            </a:r>
          </a:p>
          <a:p>
            <a:r>
              <a:rPr lang="en-US" dirty="0"/>
              <a:t>The Reviewer and Approver cannot be the same person however, either one can be the author</a:t>
            </a:r>
            <a:r>
              <a:rPr lang="en-US" dirty="0" smtClean="0"/>
              <a:t>.</a:t>
            </a:r>
          </a:p>
          <a:p>
            <a:endParaRPr lang="en-US" dirty="0"/>
          </a:p>
          <a:p>
            <a:r>
              <a:rPr lang="en-US" dirty="0"/>
              <a:t>Both the Reviewer and Approver must read and critically evaluate the document for validity, completeness and comprehension as it applies to the process</a:t>
            </a:r>
            <a:r>
              <a:rPr lang="en-US" dirty="0" smtClean="0"/>
              <a:t>.</a:t>
            </a:r>
          </a:p>
          <a:p>
            <a:endParaRPr lang="en-US" dirty="0"/>
          </a:p>
          <a:p>
            <a:r>
              <a:rPr lang="en-US" dirty="0"/>
              <a:t>The reviewer has knowledge of the process (an SME)</a:t>
            </a:r>
          </a:p>
          <a:p>
            <a:r>
              <a:rPr lang="en-US" dirty="0"/>
              <a:t>The approver is responsible for the process</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21</a:t>
            </a:fld>
            <a:endParaRPr lang="en-US"/>
          </a:p>
        </p:txBody>
      </p:sp>
    </p:spTree>
    <p:extLst>
      <p:ext uri="{BB962C8B-B14F-4D97-AF65-F5344CB8AC3E}">
        <p14:creationId xmlns:p14="http://schemas.microsoft.com/office/powerpoint/2010/main" val="1920255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Some organizations have formal Librarians who are responsible for checking reviews/approvals of documents before publishing, manage the annual review of pages, and manage the Record Retention list</a:t>
            </a:r>
          </a:p>
          <a:p>
            <a:pPr lvl="0"/>
            <a:r>
              <a:rPr lang="en-US" b="1" dirty="0"/>
              <a:t>For HS IP - use the </a:t>
            </a:r>
            <a:r>
              <a:rPr lang="en-US" b="1" dirty="0" err="1"/>
              <a:t>IPDevConDoc</a:t>
            </a:r>
            <a:r>
              <a:rPr lang="en-US" b="1" dirty="0"/>
              <a:t> Wiki which already has an administrator/librarian.  If a group establishes their own unique wiki for document control then you will need an administrator.</a:t>
            </a:r>
            <a:endParaRPr lang="en-US" dirty="0"/>
          </a:p>
          <a:p>
            <a:r>
              <a:rPr lang="en-US" dirty="0"/>
              <a:t> </a:t>
            </a:r>
          </a:p>
          <a:p>
            <a:r>
              <a:rPr lang="en-US" dirty="0"/>
              <a:t>A Record Retention list is a listing of where all our records are stored.  It is monitored by the group’s Compliance Specialist &amp; the Document Control Librarian. </a:t>
            </a:r>
          </a:p>
          <a:p>
            <a:pPr lvl="0"/>
            <a:r>
              <a:rPr lang="en-US" dirty="0"/>
              <a:t>Project Managers and solution team associates do not need to have any oversight on the list itself </a:t>
            </a:r>
            <a:r>
              <a:rPr lang="en-US" u="sng" dirty="0"/>
              <a:t>however</a:t>
            </a:r>
            <a:r>
              <a:rPr lang="en-US" dirty="0"/>
              <a:t>, records need to be stored where the Document Control training indicates to be compliant with the Record Retention list.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22</a:t>
            </a:fld>
            <a:endParaRPr lang="en-US"/>
          </a:p>
        </p:txBody>
      </p:sp>
    </p:spTree>
    <p:extLst>
      <p:ext uri="{BB962C8B-B14F-4D97-AF65-F5344CB8AC3E}">
        <p14:creationId xmlns:p14="http://schemas.microsoft.com/office/powerpoint/2010/main" val="73265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includes links to helpful information that has been referenced throughout this training</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23</a:t>
            </a:fld>
            <a:endParaRPr lang="en-US"/>
          </a:p>
        </p:txBody>
      </p:sp>
    </p:spTree>
    <p:extLst>
      <p:ext uri="{BB962C8B-B14F-4D97-AF65-F5344CB8AC3E}">
        <p14:creationId xmlns:p14="http://schemas.microsoft.com/office/powerpoint/2010/main" val="1982057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t>
            </a:r>
            <a:r>
              <a:rPr lang="en-US" b="1" dirty="0"/>
              <a:t>Level set</a:t>
            </a:r>
            <a:r>
              <a:rPr lang="en-US" dirty="0"/>
              <a:t>, the recommendation is, do not try to compare what we did in the past to what Document Control will look like in the future. The processes are not 1 for 1.  It is a new approach under Cerner. </a:t>
            </a:r>
            <a:endParaRPr lang="en-US" dirty="0" smtClean="0"/>
          </a:p>
          <a:p>
            <a:r>
              <a:rPr lang="en-US" dirty="0" smtClean="0"/>
              <a:t> </a:t>
            </a:r>
            <a:endParaRPr lang="en-US" dirty="0"/>
          </a:p>
          <a:p>
            <a:r>
              <a:rPr lang="en-US" dirty="0"/>
              <a:t>So, imagine you are a new employee.  </a:t>
            </a:r>
            <a:endParaRPr lang="en-US" dirty="0" smtClean="0"/>
          </a:p>
          <a:p>
            <a:endParaRPr lang="en-US" dirty="0"/>
          </a:p>
          <a:p>
            <a:r>
              <a:rPr lang="en-US" dirty="0"/>
              <a:t>This training will explain our Document Control transition and the go forward approach.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2</a:t>
            </a:fld>
            <a:endParaRPr lang="en-US"/>
          </a:p>
        </p:txBody>
      </p:sp>
    </p:spTree>
    <p:extLst>
      <p:ext uri="{BB962C8B-B14F-4D97-AF65-F5344CB8AC3E}">
        <p14:creationId xmlns:p14="http://schemas.microsoft.com/office/powerpoint/2010/main" val="4130650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HS IP organization will adopt the Cerner IP Document Control process that is already in place.  This includes where documents are located, what review &amp; approvals need to occur &amp; administrative oversight.  If you have Document Control questions, please reach out to your Quality Representative.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3</a:t>
            </a:fld>
            <a:endParaRPr lang="en-US"/>
          </a:p>
        </p:txBody>
      </p:sp>
    </p:spTree>
    <p:extLst>
      <p:ext uri="{BB962C8B-B14F-4D97-AF65-F5344CB8AC3E}">
        <p14:creationId xmlns:p14="http://schemas.microsoft.com/office/powerpoint/2010/main" val="4224405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to the broad Document Control procedure for Cerner is shown here and at the end of this training.  This is called the Quality Management Systems Document Control Procedure.  All organizations within Cerner must comply with this procedure however, the </a:t>
            </a:r>
            <a:r>
              <a:rPr lang="en-US" i="1" dirty="0"/>
              <a:t>format</a:t>
            </a:r>
            <a:r>
              <a:rPr lang="en-US" dirty="0"/>
              <a:t> from Organization to Organization may be different.   </a:t>
            </a:r>
            <a:endParaRPr lang="en-US" dirty="0" smtClean="0"/>
          </a:p>
          <a:p>
            <a:endParaRPr lang="en-US" dirty="0"/>
          </a:p>
          <a:p>
            <a:r>
              <a:rPr lang="en-US" dirty="0"/>
              <a:t>For example, the Document Control used on Delivery or Support artifacts may have a different look than IP artifacts because each organization determines how they will comply with the Quality Management Systems Document Control Procedure.  All of HS IP will have a consistent approach to Document Control.  So, </a:t>
            </a:r>
            <a:r>
              <a:rPr lang="en-US" dirty="0" err="1"/>
              <a:t>Soarian</a:t>
            </a:r>
            <a:r>
              <a:rPr lang="en-US" dirty="0"/>
              <a:t> Financials, HDX, Healthcare Intelligence, </a:t>
            </a:r>
            <a:r>
              <a:rPr lang="en-US" dirty="0" err="1"/>
              <a:t>Soarian</a:t>
            </a:r>
            <a:r>
              <a:rPr lang="en-US" dirty="0"/>
              <a:t> </a:t>
            </a:r>
            <a:r>
              <a:rPr lang="en-US" dirty="0" err="1"/>
              <a:t>Clinicals</a:t>
            </a:r>
            <a:r>
              <a:rPr lang="en-US" dirty="0"/>
              <a:t>, etc., will all have the same Document Control</a:t>
            </a:r>
            <a:r>
              <a:rPr lang="en-US" dirty="0" smtClean="0"/>
              <a:t>.</a:t>
            </a:r>
          </a:p>
          <a:p>
            <a:r>
              <a:rPr lang="en-US" dirty="0" smtClean="0"/>
              <a:t>  </a:t>
            </a:r>
            <a:endParaRPr lang="en-US" dirty="0"/>
          </a:p>
          <a:p>
            <a:r>
              <a:rPr lang="en-US" dirty="0"/>
              <a:t>To maintain compliance with this Procedure, HS IP will follow the existing IP Document Control process which has a focus on Wiki.  This is called the Wiki Document Control Process.</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4</a:t>
            </a:fld>
            <a:endParaRPr lang="en-US"/>
          </a:p>
        </p:txBody>
      </p:sp>
    </p:spTree>
    <p:extLst>
      <p:ext uri="{BB962C8B-B14F-4D97-AF65-F5344CB8AC3E}">
        <p14:creationId xmlns:p14="http://schemas.microsoft.com/office/powerpoint/2010/main" val="1755388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different levels of documents.  For the most part, HS IP will work on Level 4&amp;3 and maybe Level 2 artifacts. </a:t>
            </a:r>
            <a:endParaRPr lang="en-US" dirty="0" smtClean="0"/>
          </a:p>
          <a:p>
            <a:endParaRPr lang="en-US" dirty="0"/>
          </a:p>
          <a:p>
            <a:pPr lvl="0"/>
            <a:r>
              <a:rPr lang="en-US" dirty="0"/>
              <a:t>Level 1 contains information such as corporate wide policies or broad reaching information.  </a:t>
            </a:r>
            <a:endParaRPr lang="en-US" dirty="0" smtClean="0"/>
          </a:p>
          <a:p>
            <a:pPr lvl="0"/>
            <a:endParaRPr lang="en-US" dirty="0"/>
          </a:p>
          <a:p>
            <a:pPr lvl="0"/>
            <a:r>
              <a:rPr lang="en-US" dirty="0"/>
              <a:t>Level 2 is placemats which go into our objectives or group policies.  An example of this could be the HS IP Documentation Strategy, a Solution area’s Test strategy or Release strategy</a:t>
            </a:r>
            <a:r>
              <a:rPr lang="en-US" dirty="0" smtClean="0"/>
              <a:t>.</a:t>
            </a:r>
          </a:p>
          <a:p>
            <a:pPr lvl="0"/>
            <a:endParaRPr lang="en-US" dirty="0"/>
          </a:p>
          <a:p>
            <a:pPr lvl="0"/>
            <a:r>
              <a:rPr lang="en-US" dirty="0"/>
              <a:t>Level 3 are group level work instructions, guidelines or templates.  An example of this is the ADD template or the Configuration Management Plan template</a:t>
            </a:r>
            <a:r>
              <a:rPr lang="en-US" dirty="0" smtClean="0"/>
              <a:t>.</a:t>
            </a:r>
          </a:p>
          <a:p>
            <a:pPr lvl="0"/>
            <a:endParaRPr lang="en-US" dirty="0"/>
          </a:p>
          <a:p>
            <a:pPr lvl="0"/>
            <a:r>
              <a:rPr lang="en-US" dirty="0"/>
              <a:t>Level 4 are records, reports or MRM minutes (Management Review Meeting). An example of records is an output of a Level 3 template which provides evidence that the process was followed.  An output record is a filled in template such as a Solution area’s Configuration Plan.</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5</a:t>
            </a:fld>
            <a:endParaRPr lang="en-US"/>
          </a:p>
        </p:txBody>
      </p:sp>
    </p:spTree>
    <p:extLst>
      <p:ext uri="{BB962C8B-B14F-4D97-AF65-F5344CB8AC3E}">
        <p14:creationId xmlns:p14="http://schemas.microsoft.com/office/powerpoint/2010/main" val="30839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1-3 artifacts must be stored on a controlled site, which is almost always a Wiki.  IP will work with Level 3 templates.  These will be Reviewed &amp; Approved using a Wiki workflow.  At minimum, one reviewer and one approver are required and they cannot be the same associate.  The reviewer has </a:t>
            </a:r>
            <a:r>
              <a:rPr lang="en-US" u="sng" dirty="0"/>
              <a:t>knowledge</a:t>
            </a:r>
            <a:r>
              <a:rPr lang="en-US" dirty="0"/>
              <a:t> of the information where the approver is </a:t>
            </a:r>
            <a:r>
              <a:rPr lang="en-US" u="sng" dirty="0"/>
              <a:t>responsible</a:t>
            </a:r>
            <a:r>
              <a:rPr lang="en-US" dirty="0"/>
              <a:t> for the information.  A difference for HS is that the specific associate name to review and approve is not documented.  </a:t>
            </a:r>
            <a:endParaRPr lang="en-US" dirty="0" smtClean="0"/>
          </a:p>
          <a:p>
            <a:endParaRPr lang="en-US" dirty="0"/>
          </a:p>
          <a:p>
            <a:r>
              <a:rPr lang="en-US" dirty="0"/>
              <a:t>Most Level 4 artifacts will be stored in the SharePoint - Quality Documents folder which is the same that is done today.  Level 4 records stored in </a:t>
            </a:r>
            <a:r>
              <a:rPr lang="en-US" dirty="0" err="1"/>
              <a:t>Sharepoint</a:t>
            </a:r>
            <a:r>
              <a:rPr lang="en-US" dirty="0"/>
              <a:t> do not need approval however, there are some Level 4 artifacts completed, approved &amp; stored in other tools; for example, Request Manager, Quality Center.</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6</a:t>
            </a:fld>
            <a:endParaRPr lang="en-US"/>
          </a:p>
        </p:txBody>
      </p:sp>
    </p:spTree>
    <p:extLst>
      <p:ext uri="{BB962C8B-B14F-4D97-AF65-F5344CB8AC3E}">
        <p14:creationId xmlns:p14="http://schemas.microsoft.com/office/powerpoint/2010/main" val="3974751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73472"/>
            <a:ext cx="5607362" cy="4163632"/>
          </a:xfrm>
        </p:spPr>
        <p:txBody>
          <a:bodyPr/>
          <a:lstStyle/>
          <a:p>
            <a:r>
              <a:rPr lang="en-US" dirty="0"/>
              <a:t>HS IP is starting to follow </a:t>
            </a:r>
            <a:r>
              <a:rPr lang="en-US" dirty="0" err="1"/>
              <a:t>ProcessIT</a:t>
            </a:r>
            <a:r>
              <a:rPr lang="en-US" dirty="0"/>
              <a:t> as of mid-2016.  </a:t>
            </a:r>
            <a:r>
              <a:rPr lang="en-US" dirty="0" err="1"/>
              <a:t>ProcessIT</a:t>
            </a:r>
            <a:r>
              <a:rPr lang="en-US" dirty="0"/>
              <a:t> has some mandatory artifacts.  </a:t>
            </a:r>
            <a:endParaRPr lang="en-US" dirty="0" smtClean="0"/>
          </a:p>
          <a:p>
            <a:endParaRPr lang="en-US" dirty="0"/>
          </a:p>
          <a:p>
            <a:r>
              <a:rPr lang="en-US" dirty="0"/>
              <a:t>There are some templates and Work Instructions from HS-QMS that HS IP organization would still like to utilize in addition to </a:t>
            </a:r>
            <a:r>
              <a:rPr lang="en-US" dirty="0" err="1"/>
              <a:t>ProcessIT</a:t>
            </a:r>
            <a:r>
              <a:rPr lang="en-US" dirty="0"/>
              <a:t>.  As a result, several templates are being loaded onto the </a:t>
            </a:r>
            <a:r>
              <a:rPr lang="en-US" dirty="0" err="1"/>
              <a:t>IPDevConDoc</a:t>
            </a:r>
            <a:r>
              <a:rPr lang="en-US" dirty="0"/>
              <a:t> Wiki.  These are being reformatted to comply with Cerner Quality System Document Control requirements.  These are available on the HS tab of the Wiki.  The link to this Wiki is provided here and at the end of the training.  </a:t>
            </a:r>
            <a:endParaRPr lang="en-US" dirty="0" smtClean="0"/>
          </a:p>
          <a:p>
            <a:endParaRPr lang="en-US" dirty="0"/>
          </a:p>
          <a:p>
            <a:r>
              <a:rPr lang="en-US" dirty="0"/>
              <a:t>The Templates and Work Instructions on this Wiki are Level 3 documents requiring review &amp; approval via the Wiki workflow</a:t>
            </a:r>
            <a:r>
              <a:rPr lang="en-US" dirty="0" smtClean="0"/>
              <a:t>.</a:t>
            </a:r>
          </a:p>
          <a:p>
            <a:endParaRPr lang="en-US" dirty="0"/>
          </a:p>
          <a:p>
            <a:r>
              <a:rPr lang="en-US" dirty="0"/>
              <a:t>When a template is filled in for a project, the output is a Record.  This is a Level 4 record with a source template.  It does not require review &amp; approval. </a:t>
            </a:r>
            <a:endParaRPr lang="en-US" dirty="0" smtClean="0"/>
          </a:p>
          <a:p>
            <a:endParaRPr lang="en-US" dirty="0"/>
          </a:p>
          <a:p>
            <a:r>
              <a:rPr lang="en-US" dirty="0"/>
              <a:t>When project information is documented and no source template is available, it is a Level 4 record (no source template).  It does not require review &amp; approval. </a:t>
            </a:r>
            <a:endParaRPr lang="en-US" dirty="0" smtClean="0"/>
          </a:p>
          <a:p>
            <a:endParaRPr lang="en-US" dirty="0"/>
          </a:p>
          <a:p>
            <a:r>
              <a:rPr lang="en-US" dirty="0"/>
              <a:t>There is a summery chart with this information in a later slide</a:t>
            </a:r>
            <a:r>
              <a:rPr lang="en-US" dirty="0" smtClean="0"/>
              <a:t>.</a:t>
            </a:r>
          </a:p>
          <a:p>
            <a:endParaRPr lang="en-US" dirty="0"/>
          </a:p>
          <a:p>
            <a:r>
              <a:rPr lang="en-US" dirty="0"/>
              <a:t>The definition of a Record is - Documentation stating results achieved or providing evidence of activities performed, including reports.</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7</a:t>
            </a:fld>
            <a:endParaRPr lang="en-US"/>
          </a:p>
        </p:txBody>
      </p:sp>
    </p:spTree>
    <p:extLst>
      <p:ext uri="{BB962C8B-B14F-4D97-AF65-F5344CB8AC3E}">
        <p14:creationId xmlns:p14="http://schemas.microsoft.com/office/powerpoint/2010/main" val="2393111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required attributes for Level 1-3 artifacts.  The Unique ID comes from the Wiki page.  When a Wiki page is created, it is automatically assigned a page #.  This is the Unique ID that is used in the template.  The Effective Date is contained within the Approval workflow of the Wiki page</a:t>
            </a:r>
            <a:r>
              <a:rPr lang="en-US" dirty="0" smtClean="0"/>
              <a:t>.</a:t>
            </a:r>
          </a:p>
          <a:p>
            <a:endParaRPr lang="en-US" dirty="0"/>
          </a:p>
          <a:p>
            <a:r>
              <a:rPr lang="en-US" dirty="0"/>
              <a:t>Owner, Reviewer and Approver are optional.  We are required to assign an Owner to each Wiki page however, this does not show on the template.  The name of the reviewer &amp; approver is not documented.  </a:t>
            </a:r>
            <a:endParaRPr lang="en-US" dirty="0" smtClean="0"/>
          </a:p>
          <a:p>
            <a:endParaRPr lang="en-US" dirty="0"/>
          </a:p>
          <a:p>
            <a:r>
              <a:rPr lang="en-US" dirty="0"/>
              <a:t>If you come across the term ‘Revision’ or incrementing of 001, 002… this is old terminology.  The current term is </a:t>
            </a:r>
            <a:r>
              <a:rPr lang="en-US" u="sng" dirty="0"/>
              <a:t>Version</a:t>
            </a:r>
            <a:r>
              <a:rPr lang="en-US" dirty="0"/>
              <a:t> and is incremented as Version 1, Version 2, Version 3, etc.  </a:t>
            </a:r>
            <a:endParaRPr lang="en-US" dirty="0" smtClean="0"/>
          </a:p>
          <a:p>
            <a:endParaRPr lang="en-US" dirty="0"/>
          </a:p>
          <a:p>
            <a:r>
              <a:rPr lang="en-US" dirty="0"/>
              <a:t>For HS IP, the Level 3 artifacts used will mainly be the templates and work instructions available on the </a:t>
            </a:r>
            <a:r>
              <a:rPr lang="en-US" dirty="0" err="1"/>
              <a:t>IPDevConDoc</a:t>
            </a:r>
            <a:r>
              <a:rPr lang="en-US" dirty="0"/>
              <a:t> Wiki.</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FFD62D3-BB65-47B7-B482-3500296D899C}" type="slidenum">
              <a:rPr lang="en-US" smtClean="0"/>
              <a:t>8</a:t>
            </a:fld>
            <a:endParaRPr lang="en-US"/>
          </a:p>
        </p:txBody>
      </p:sp>
    </p:spTree>
    <p:extLst>
      <p:ext uri="{BB962C8B-B14F-4D97-AF65-F5344CB8AC3E}">
        <p14:creationId xmlns:p14="http://schemas.microsoft.com/office/powerpoint/2010/main" val="3699400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 no images">
    <p:spTree>
      <p:nvGrpSpPr>
        <p:cNvPr id="1" name=""/>
        <p:cNvGrpSpPr/>
        <p:nvPr/>
      </p:nvGrpSpPr>
      <p:grpSpPr>
        <a:xfrm>
          <a:off x="0" y="0"/>
          <a:ext cx="0" cy="0"/>
          <a:chOff x="0" y="0"/>
          <a:chExt cx="0" cy="0"/>
        </a:xfrm>
      </p:grpSpPr>
      <p:pic>
        <p:nvPicPr>
          <p:cNvPr id="2" name="Picture 6"/>
          <p:cNvPicPr preferRelativeResize="0">
            <a:picLocks/>
          </p:cNvPicPr>
          <p:nvPr/>
        </p:nvPicPr>
        <p:blipFill rotWithShape="1">
          <a:blip r:embed="rId3">
            <a:extLst>
              <a:ext uri="{28A0092B-C50C-407E-A947-70E740481C1C}">
                <a14:useLocalDpi xmlns:a14="http://schemas.microsoft.com/office/drawing/2010/main" val="0"/>
              </a:ext>
            </a:extLst>
          </a:blip>
          <a:srcRect r="996" b="970"/>
          <a:stretch/>
        </p:blipFill>
        <p:spPr bwMode="auto">
          <a:xfrm>
            <a:off x="1" y="-4953"/>
            <a:ext cx="9144000" cy="690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3"/>
          <p:cNvSpPr>
            <a:spLocks noGrp="1"/>
          </p:cNvSpPr>
          <p:nvPr>
            <p:ph type="body" sz="quarter" idx="10" hasCustomPrompt="1"/>
          </p:nvPr>
        </p:nvSpPr>
        <p:spPr>
          <a:xfrm>
            <a:off x="311150" y="5300253"/>
            <a:ext cx="5548313" cy="417164"/>
          </a:xfrm>
          <a:prstGeom prst="rect">
            <a:avLst/>
          </a:prstGeom>
        </p:spPr>
        <p:txBody>
          <a:bodyPr/>
          <a:lstStyle>
            <a:lvl1pPr marL="0" indent="0">
              <a:buNone/>
              <a:defRPr sz="2200" baseline="0">
                <a:solidFill>
                  <a:schemeClr val="bg1"/>
                </a:solidFill>
                <a:latin typeface="Arial" pitchFamily="34" charset="0"/>
                <a:cs typeface="Arial" pitchFamily="34" charset="0"/>
              </a:defRPr>
            </a:lvl1pPr>
          </a:lstStyle>
          <a:p>
            <a:pPr lvl="0"/>
            <a:r>
              <a:rPr lang="en-US" dirty="0"/>
              <a:t>Presenter Name</a:t>
            </a:r>
          </a:p>
        </p:txBody>
      </p:sp>
      <p:sp>
        <p:nvSpPr>
          <p:cNvPr id="11" name="Text Placeholder 13"/>
          <p:cNvSpPr>
            <a:spLocks noGrp="1"/>
          </p:cNvSpPr>
          <p:nvPr>
            <p:ph type="body" sz="quarter" idx="12" hasCustomPrompt="1"/>
          </p:nvPr>
        </p:nvSpPr>
        <p:spPr>
          <a:xfrm>
            <a:off x="311150" y="5728918"/>
            <a:ext cx="5548313" cy="287257"/>
          </a:xfrm>
          <a:prstGeom prst="rect">
            <a:avLst/>
          </a:prstGeom>
        </p:spPr>
        <p:txBody>
          <a:bodyPr>
            <a:noAutofit/>
          </a:bodyPr>
          <a:lstStyle>
            <a:lvl1pPr marL="0" indent="0">
              <a:buNone/>
              <a:defRPr sz="1600" i="1" baseline="0">
                <a:solidFill>
                  <a:schemeClr val="bg1"/>
                </a:solidFill>
                <a:latin typeface="Arial" pitchFamily="34" charset="0"/>
                <a:cs typeface="Arial" pitchFamily="34" charset="0"/>
              </a:defRPr>
            </a:lvl1pPr>
          </a:lstStyle>
          <a:p>
            <a:pPr lvl="0"/>
            <a:r>
              <a:rPr lang="en-US" dirty="0"/>
              <a:t>Presenter Title</a:t>
            </a:r>
          </a:p>
        </p:txBody>
      </p:sp>
      <p:sp>
        <p:nvSpPr>
          <p:cNvPr id="9" name="Text Placeholder 13"/>
          <p:cNvSpPr>
            <a:spLocks noGrp="1"/>
          </p:cNvSpPr>
          <p:nvPr>
            <p:ph type="body" sz="quarter" idx="13" hasCustomPrompt="1"/>
          </p:nvPr>
        </p:nvSpPr>
        <p:spPr>
          <a:xfrm>
            <a:off x="311150" y="6359333"/>
            <a:ext cx="5548313" cy="287257"/>
          </a:xfrm>
          <a:prstGeom prst="rect">
            <a:avLst/>
          </a:prstGeom>
        </p:spPr>
        <p:txBody>
          <a:bodyPr>
            <a:normAutofit/>
          </a:bodyPr>
          <a:lstStyle>
            <a:lvl1pPr marL="0" indent="0">
              <a:buNone/>
              <a:defRPr sz="1400" i="0" baseline="0">
                <a:solidFill>
                  <a:schemeClr val="bg1"/>
                </a:solidFill>
                <a:latin typeface="Arial" pitchFamily="34" charset="0"/>
                <a:cs typeface="Arial" pitchFamily="34" charset="0"/>
              </a:defRPr>
            </a:lvl1pPr>
          </a:lstStyle>
          <a:p>
            <a:pPr lvl="0"/>
            <a:fld id="{B00CC99A-1AEC-4AAA-92D0-EFFF73746BF4}" type="datetime4">
              <a:rPr lang="en-US" smtClean="0"/>
              <a:t>July 21, 2014</a:t>
            </a:fld>
            <a:endParaRPr lang="en-US" dirty="0"/>
          </a:p>
        </p:txBody>
      </p:sp>
      <p:grpSp>
        <p:nvGrpSpPr>
          <p:cNvPr id="5" name="Group 4"/>
          <p:cNvGrpSpPr/>
          <p:nvPr userDrawn="1"/>
        </p:nvGrpSpPr>
        <p:grpSpPr>
          <a:xfrm>
            <a:off x="-4016" y="2250764"/>
            <a:ext cx="9148017" cy="2367666"/>
            <a:chOff x="-4016" y="2250764"/>
            <a:chExt cx="9148017" cy="2367666"/>
          </a:xfrm>
        </p:grpSpPr>
        <p:sp>
          <p:nvSpPr>
            <p:cNvPr id="3" name="Rectangle 7"/>
            <p:cNvSpPr>
              <a:spLocks/>
            </p:cNvSpPr>
            <p:nvPr/>
          </p:nvSpPr>
          <p:spPr bwMode="auto">
            <a:xfrm>
              <a:off x="1" y="2252755"/>
              <a:ext cx="9144000" cy="2365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608" tIns="21804" rIns="43608" bIns="21804" anchor="ctr"/>
            <a:lstStyle/>
            <a:p>
              <a:pPr algn="ctr" defTabSz="215900"/>
              <a:endParaRPr lang="en-US" sz="1800" dirty="0">
                <a:solidFill>
                  <a:srgbClr val="FFFFFF"/>
                </a:solidFill>
                <a:latin typeface="Franklin Gothic Book" pitchFamily="34"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5791" y="3143707"/>
              <a:ext cx="2420233" cy="594530"/>
            </a:xfrm>
            <a:prstGeom prst="rect">
              <a:avLst/>
            </a:prstGeom>
          </p:spPr>
        </p:pic>
        <p:sp>
          <p:nvSpPr>
            <p:cNvPr id="12" name="Parallelogram 11"/>
            <p:cNvSpPr/>
            <p:nvPr userDrawn="1">
              <p:custDataLst>
                <p:tags r:id="rId1"/>
              </p:custDataLst>
            </p:nvPr>
          </p:nvSpPr>
          <p:spPr bwMode="auto">
            <a:xfrm>
              <a:off x="-4016" y="2250764"/>
              <a:ext cx="6291434" cy="2367666"/>
            </a:xfrm>
            <a:custGeom>
              <a:avLst/>
              <a:gdLst>
                <a:gd name="connsiteX0" fmla="*/ 0 w 7110584"/>
                <a:gd name="connsiteY0" fmla="*/ 2367666 h 2367666"/>
                <a:gd name="connsiteX1" fmla="*/ 775198 w 7110584"/>
                <a:gd name="connsiteY1" fmla="*/ 0 h 2367666"/>
                <a:gd name="connsiteX2" fmla="*/ 7110584 w 7110584"/>
                <a:gd name="connsiteY2" fmla="*/ 0 h 2367666"/>
                <a:gd name="connsiteX3" fmla="*/ 6335386 w 7110584"/>
                <a:gd name="connsiteY3" fmla="*/ 2367666 h 2367666"/>
                <a:gd name="connsiteX4" fmla="*/ 0 w 7110584"/>
                <a:gd name="connsiteY4" fmla="*/ 2367666 h 2367666"/>
                <a:gd name="connsiteX0" fmla="*/ 0 w 7110584"/>
                <a:gd name="connsiteY0" fmla="*/ 2367666 h 2367666"/>
                <a:gd name="connsiteX1" fmla="*/ 820442 w 7110584"/>
                <a:gd name="connsiteY1" fmla="*/ 0 h 2367666"/>
                <a:gd name="connsiteX2" fmla="*/ 7110584 w 7110584"/>
                <a:gd name="connsiteY2" fmla="*/ 0 h 2367666"/>
                <a:gd name="connsiteX3" fmla="*/ 6335386 w 7110584"/>
                <a:gd name="connsiteY3" fmla="*/ 2367666 h 2367666"/>
                <a:gd name="connsiteX4" fmla="*/ 0 w 7110584"/>
                <a:gd name="connsiteY4" fmla="*/ 2367666 h 2367666"/>
                <a:gd name="connsiteX0" fmla="*/ 0 w 6291434"/>
                <a:gd name="connsiteY0" fmla="*/ 2367666 h 2367666"/>
                <a:gd name="connsiteX1" fmla="*/ 1292 w 6291434"/>
                <a:gd name="connsiteY1" fmla="*/ 0 h 2367666"/>
                <a:gd name="connsiteX2" fmla="*/ 6291434 w 6291434"/>
                <a:gd name="connsiteY2" fmla="*/ 0 h 2367666"/>
                <a:gd name="connsiteX3" fmla="*/ 5516236 w 6291434"/>
                <a:gd name="connsiteY3" fmla="*/ 2367666 h 2367666"/>
                <a:gd name="connsiteX4" fmla="*/ 0 w 6291434"/>
                <a:gd name="connsiteY4" fmla="*/ 2367666 h 236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434" h="2367666">
                  <a:moveTo>
                    <a:pt x="0" y="2367666"/>
                  </a:moveTo>
                  <a:cubicBezTo>
                    <a:pt x="431" y="1578444"/>
                    <a:pt x="861" y="789222"/>
                    <a:pt x="1292" y="0"/>
                  </a:cubicBezTo>
                  <a:lnTo>
                    <a:pt x="6291434" y="0"/>
                  </a:lnTo>
                  <a:lnTo>
                    <a:pt x="5516236" y="2367666"/>
                  </a:lnTo>
                  <a:lnTo>
                    <a:pt x="0" y="2367666"/>
                  </a:lnTo>
                  <a:close/>
                </a:path>
              </a:pathLst>
            </a:cu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grpSp>
      <p:sp>
        <p:nvSpPr>
          <p:cNvPr id="4" name="Title 3"/>
          <p:cNvSpPr>
            <a:spLocks noGrp="1"/>
          </p:cNvSpPr>
          <p:nvPr>
            <p:ph type="title"/>
          </p:nvPr>
        </p:nvSpPr>
        <p:spPr>
          <a:xfrm>
            <a:off x="311150" y="2259016"/>
            <a:ext cx="4835779" cy="2370667"/>
          </a:xfrm>
          <a:prstGeom prst="rect">
            <a:avLst/>
          </a:prstGeom>
        </p:spPr>
        <p:txBody>
          <a:bodyPr/>
          <a:lstStyle>
            <a:lvl1pPr>
              <a:lnSpc>
                <a:spcPct val="90000"/>
              </a:lnSpc>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844872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4" name="Slide Number Placeholder 3"/>
          <p:cNvSpPr>
            <a:spLocks noGrp="1"/>
          </p:cNvSpPr>
          <p:nvPr>
            <p:ph type="sldNum" sz="quarter" idx="11"/>
          </p:nvPr>
        </p:nvSpPr>
        <p:spPr/>
        <p:txBody>
          <a:bodyPr/>
          <a:lstStyle/>
          <a:p>
            <a:fld id="{71F8F497-5311-4FE6-8037-E08A3EC20500}" type="slidenum">
              <a:rPr lang="en-US" smtClean="0"/>
              <a:t>‹#›</a:t>
            </a:fld>
            <a:endParaRPr lang="en-US"/>
          </a:p>
        </p:txBody>
      </p:sp>
      <p:sp>
        <p:nvSpPr>
          <p:cNvPr id="6" name="Picture Placeholder 5"/>
          <p:cNvSpPr>
            <a:spLocks noGrp="1"/>
          </p:cNvSpPr>
          <p:nvPr>
            <p:ph type="pic" sz="quarter" idx="12"/>
          </p:nvPr>
        </p:nvSpPr>
        <p:spPr>
          <a:xfrm>
            <a:off x="311150" y="1280160"/>
            <a:ext cx="3941762" cy="2332616"/>
          </a:xfrm>
        </p:spPr>
        <p:txBody>
          <a:bodyPr/>
          <a:lstStyle>
            <a:lvl1pPr marL="0" indent="0">
              <a:buNone/>
              <a:defRPr/>
            </a:lvl1pPr>
          </a:lstStyle>
          <a:p>
            <a:r>
              <a:rPr lang="en-US"/>
              <a:t>Click icon to add picture</a:t>
            </a:r>
            <a:endParaRPr lang="en-US" dirty="0"/>
          </a:p>
        </p:txBody>
      </p:sp>
      <p:sp>
        <p:nvSpPr>
          <p:cNvPr id="9" name="Content Placeholder 8"/>
          <p:cNvSpPr>
            <a:spLocks noGrp="1"/>
          </p:cNvSpPr>
          <p:nvPr>
            <p:ph sz="quarter" idx="14"/>
          </p:nvPr>
        </p:nvSpPr>
        <p:spPr>
          <a:xfrm>
            <a:off x="4474278" y="1279525"/>
            <a:ext cx="3734993" cy="4772025"/>
          </a:xfrm>
        </p:spPr>
        <p:txBody>
          <a:bodyPr/>
          <a:lstStyle>
            <a:lvl1pPr marL="320040" indent="-320040">
              <a:defRPr sz="2400"/>
            </a:lvl1pPr>
            <a:lvl2pPr>
              <a:defRPr sz="2200"/>
            </a:lvl2pPr>
            <a:lvl3pPr>
              <a:defRPr sz="2000"/>
            </a:lvl3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5"/>
          <p:cNvSpPr>
            <a:spLocks noGrp="1"/>
          </p:cNvSpPr>
          <p:nvPr>
            <p:ph type="pic" sz="quarter" idx="15"/>
          </p:nvPr>
        </p:nvSpPr>
        <p:spPr>
          <a:xfrm>
            <a:off x="311150" y="3718934"/>
            <a:ext cx="3941762" cy="233261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637473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ation 2">
    <p:spTree>
      <p:nvGrpSpPr>
        <p:cNvPr id="1" name=""/>
        <p:cNvGrpSpPr/>
        <p:nvPr/>
      </p:nvGrpSpPr>
      <p:grpSpPr>
        <a:xfrm>
          <a:off x="0" y="0"/>
          <a:ext cx="0" cy="0"/>
          <a:chOff x="0" y="0"/>
          <a:chExt cx="0" cy="0"/>
        </a:xfrm>
      </p:grpSpPr>
      <p:pic>
        <p:nvPicPr>
          <p:cNvPr id="11" name="Picture 6"/>
          <p:cNvPicPr preferRelativeResize="0">
            <a:picLocks/>
          </p:cNvPicPr>
          <p:nvPr userDrawn="1"/>
        </p:nvPicPr>
        <p:blipFill rotWithShape="1">
          <a:blip r:embed="rId2">
            <a:extLst>
              <a:ext uri="{28A0092B-C50C-407E-A947-70E740481C1C}">
                <a14:useLocalDpi xmlns:a14="http://schemas.microsoft.com/office/drawing/2010/main" val="0"/>
              </a:ext>
            </a:extLst>
          </a:blip>
          <a:srcRect r="996" b="970"/>
          <a:stretch/>
        </p:blipFill>
        <p:spPr bwMode="auto">
          <a:xfrm>
            <a:off x="1" y="-4952"/>
            <a:ext cx="9147599" cy="690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301919" y="2845967"/>
            <a:ext cx="1498372" cy="2041732"/>
          </a:xfrm>
          <a:prstGeom prst="rect">
            <a:avLst/>
          </a:prstGeom>
        </p:spPr>
        <p:txBody>
          <a:bodyPr/>
          <a:lstStyle/>
          <a:p>
            <a:pPr>
              <a:defRPr/>
            </a:pPr>
            <a:r>
              <a:rPr lang="en-US" sz="20000" b="0" cap="none" spc="0" dirty="0">
                <a:ln>
                  <a:noFill/>
                </a:ln>
                <a:solidFill>
                  <a:schemeClr val="accent1">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accent1">
                  <a:lumMod val="40000"/>
                  <a:lumOff val="60000"/>
                </a:schemeClr>
              </a:solidFill>
              <a:effectLst/>
              <a:latin typeface="+mn-lt"/>
              <a:ea typeface="ＭＳ Ｐゴシック" charset="0"/>
              <a:cs typeface="Franklin Gothic Book"/>
            </a:endParaRPr>
          </a:p>
        </p:txBody>
      </p:sp>
      <p:sp>
        <p:nvSpPr>
          <p:cNvPr id="6" name="TextBox 5"/>
          <p:cNvSpPr txBox="1"/>
          <p:nvPr/>
        </p:nvSpPr>
        <p:spPr>
          <a:xfrm>
            <a:off x="835075" y="947414"/>
            <a:ext cx="1473200" cy="2142907"/>
          </a:xfrm>
          <a:prstGeom prst="rect">
            <a:avLst/>
          </a:prstGeom>
          <a:ln>
            <a:noFill/>
          </a:ln>
          <a:effectLst/>
        </p:spPr>
        <p:txBody>
          <a:bodyPr/>
          <a:lstStyle/>
          <a:p>
            <a:pPr>
              <a:defRPr/>
            </a:pPr>
            <a:r>
              <a:rPr lang="en-US" sz="20000" b="0" cap="none" spc="0" dirty="0">
                <a:ln>
                  <a:noFill/>
                </a:ln>
                <a:solidFill>
                  <a:schemeClr val="accent1">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accent1">
                  <a:lumMod val="40000"/>
                  <a:lumOff val="60000"/>
                </a:schemeClr>
              </a:solidFill>
              <a:effectLst/>
              <a:latin typeface="+mn-lt"/>
              <a:ea typeface="ＭＳ Ｐゴシック" charset="0"/>
              <a:cs typeface="Franklin Gothic Book"/>
            </a:endParaRPr>
          </a:p>
        </p:txBody>
      </p:sp>
      <p:sp>
        <p:nvSpPr>
          <p:cNvPr id="7" name="Text Placeholder 8" title="A quotation can be used in this area"/>
          <p:cNvSpPr>
            <a:spLocks noGrp="1"/>
          </p:cNvSpPr>
          <p:nvPr>
            <p:ph type="body" sz="quarter" idx="10" hasCustomPrompt="1"/>
          </p:nvPr>
        </p:nvSpPr>
        <p:spPr>
          <a:xfrm>
            <a:off x="1754186" y="1969705"/>
            <a:ext cx="5635625" cy="1871662"/>
          </a:xfrm>
          <a:prstGeom prst="rect">
            <a:avLst/>
          </a:prstGeom>
        </p:spPr>
        <p:txBody>
          <a:bodyPr anchor="ctr">
            <a:normAutofit/>
          </a:bodyPr>
          <a:lstStyle>
            <a:lvl1pPr marL="0" indent="0" algn="ctr">
              <a:buNone/>
              <a:defRPr sz="2800" baseline="0">
                <a:solidFill>
                  <a:schemeClr val="bg1"/>
                </a:solidFill>
              </a:defRPr>
            </a:lvl1pPr>
          </a:lstStyle>
          <a:p>
            <a:pPr lvl="0"/>
            <a:r>
              <a:rPr lang="en-US" dirty="0"/>
              <a:t>Put your quote in here</a:t>
            </a:r>
          </a:p>
        </p:txBody>
      </p:sp>
      <p:sp>
        <p:nvSpPr>
          <p:cNvPr id="8" name="Text Placeholder 10"/>
          <p:cNvSpPr>
            <a:spLocks noGrp="1"/>
          </p:cNvSpPr>
          <p:nvPr>
            <p:ph type="body" sz="quarter" idx="11" hasCustomPrompt="1"/>
          </p:nvPr>
        </p:nvSpPr>
        <p:spPr>
          <a:xfrm>
            <a:off x="3870618" y="4419881"/>
            <a:ext cx="3519193" cy="297748"/>
          </a:xfrm>
          <a:prstGeom prst="rect">
            <a:avLst/>
          </a:prstGeom>
        </p:spPr>
        <p:txBody>
          <a:bodyPr>
            <a:noAutofit/>
          </a:bodyPr>
          <a:lstStyle>
            <a:lvl1pPr marL="0" indent="0" algn="r">
              <a:buNone/>
              <a:defRPr sz="2000" i="1">
                <a:solidFill>
                  <a:schemeClr val="bg1"/>
                </a:solidFill>
                <a:latin typeface="Arial" pitchFamily="34" charset="0"/>
                <a:cs typeface="Arial" pitchFamily="34" charset="0"/>
              </a:defRPr>
            </a:lvl1pPr>
          </a:lstStyle>
          <a:p>
            <a:pPr lvl="0"/>
            <a:r>
              <a:rPr lang="en-US" dirty="0"/>
              <a:t>Name here</a:t>
            </a:r>
          </a:p>
        </p:txBody>
      </p:sp>
      <p:sp>
        <p:nvSpPr>
          <p:cNvPr id="9" name="Text Placeholder 10"/>
          <p:cNvSpPr>
            <a:spLocks noGrp="1"/>
          </p:cNvSpPr>
          <p:nvPr>
            <p:ph type="body" sz="quarter" idx="12" hasCustomPrompt="1"/>
          </p:nvPr>
        </p:nvSpPr>
        <p:spPr>
          <a:xfrm>
            <a:off x="3877638" y="5080517"/>
            <a:ext cx="3519193" cy="297748"/>
          </a:xfrm>
          <a:prstGeom prst="rect">
            <a:avLst/>
          </a:prstGeom>
        </p:spPr>
        <p:txBody>
          <a:bodyPr anchor="ctr">
            <a:noAutofit/>
          </a:bodyPr>
          <a:lstStyle>
            <a:lvl1pPr marL="0" indent="0" algn="r">
              <a:buNone/>
              <a:defRPr lang="en-US" sz="1400" i="1" baseline="0" dirty="0">
                <a:solidFill>
                  <a:schemeClr val="bg1"/>
                </a:solidFill>
                <a:latin typeface="Arial" pitchFamily="34" charset="0"/>
                <a:ea typeface="ＭＳ Ｐゴシック" pitchFamily="-112" charset="-128"/>
                <a:cs typeface="Arial" pitchFamily="34" charset="0"/>
              </a:defRPr>
            </a:lvl1pPr>
          </a:lstStyle>
          <a:p>
            <a:pPr marL="0" marR="0" lvl="0" indent="0" algn="r" defTabSz="914400"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a:t>Organization here</a:t>
            </a:r>
          </a:p>
        </p:txBody>
      </p:sp>
      <p:sp>
        <p:nvSpPr>
          <p:cNvPr id="10" name="Text Placeholder 10"/>
          <p:cNvSpPr>
            <a:spLocks noGrp="1"/>
          </p:cNvSpPr>
          <p:nvPr>
            <p:ph type="body" sz="quarter" idx="13" hasCustomPrompt="1"/>
          </p:nvPr>
        </p:nvSpPr>
        <p:spPr>
          <a:xfrm>
            <a:off x="3873321" y="4774552"/>
            <a:ext cx="3519193" cy="297748"/>
          </a:xfrm>
          <a:prstGeom prst="rect">
            <a:avLst/>
          </a:prstGeom>
        </p:spPr>
        <p:txBody>
          <a:bodyPr anchor="ctr">
            <a:noAutofit/>
          </a:bodyPr>
          <a:lstStyle>
            <a:lvl1pPr marL="0" indent="0" algn="r">
              <a:buNone/>
              <a:defRPr lang="en-US" sz="1400" i="1" baseline="0" dirty="0">
                <a:solidFill>
                  <a:schemeClr val="bg1"/>
                </a:solidFill>
                <a:latin typeface="Arial" pitchFamily="34" charset="0"/>
                <a:ea typeface="ＭＳ Ｐゴシック" pitchFamily="-112" charset="-128"/>
                <a:cs typeface="Arial" pitchFamily="34" charset="0"/>
              </a:defRPr>
            </a:lvl1pPr>
          </a:lstStyle>
          <a:p>
            <a:pPr marL="0" marR="0" lvl="0" indent="0" algn="r" defTabSz="914400"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a:t>Title here</a:t>
            </a:r>
          </a:p>
        </p:txBody>
      </p:sp>
      <p:sp>
        <p:nvSpPr>
          <p:cNvPr id="2" name="Footer Placeholder 1"/>
          <p:cNvSpPr>
            <a:spLocks noGrp="1"/>
          </p:cNvSpPr>
          <p:nvPr>
            <p:ph type="ftr" sz="quarter" idx="14"/>
          </p:nvPr>
        </p:nvSpPr>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endParaRPr lang="en-US" dirty="0">
              <a:solidFill>
                <a:schemeClr val="accent1">
                  <a:lumMod val="40000"/>
                  <a:lumOff val="60000"/>
                </a:schemeClr>
              </a:solidFill>
            </a:endParaRPr>
          </a:p>
        </p:txBody>
      </p:sp>
      <p:sp>
        <p:nvSpPr>
          <p:cNvPr id="5" name="Slide Number Placeholder 4"/>
          <p:cNvSpPr>
            <a:spLocks noGrp="1"/>
          </p:cNvSpPr>
          <p:nvPr>
            <p:ph type="sldNum" sz="quarter" idx="15"/>
          </p:nvPr>
        </p:nvSpPr>
        <p:spPr/>
        <p:txBody>
          <a:bodyPr/>
          <a:lstStyle>
            <a:lvl1pPr>
              <a:defRPr>
                <a:solidFill>
                  <a:schemeClr val="accent1">
                    <a:lumMod val="40000"/>
                    <a:lumOff val="60000"/>
                  </a:schemeClr>
                </a:solidFill>
              </a:defRPr>
            </a:lvl1pPr>
          </a:lstStyle>
          <a:p>
            <a:fld id="{71F8F497-5311-4FE6-8037-E08A3EC20500}" type="slidenum">
              <a:rPr lang="en-US" smtClean="0"/>
              <a:pPr/>
              <a:t>‹#›</a:t>
            </a:fld>
            <a:endParaRPr lang="en-US" dirty="0"/>
          </a:p>
        </p:txBody>
      </p:sp>
    </p:spTree>
    <p:extLst>
      <p:ext uri="{BB962C8B-B14F-4D97-AF65-F5344CB8AC3E}">
        <p14:creationId xmlns:p14="http://schemas.microsoft.com/office/powerpoint/2010/main" val="3957270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ation 3">
    <p:spTree>
      <p:nvGrpSpPr>
        <p:cNvPr id="1" name=""/>
        <p:cNvGrpSpPr/>
        <p:nvPr/>
      </p:nvGrpSpPr>
      <p:grpSpPr>
        <a:xfrm>
          <a:off x="0" y="0"/>
          <a:ext cx="0" cy="0"/>
          <a:chOff x="0" y="0"/>
          <a:chExt cx="0" cy="0"/>
        </a:xfrm>
      </p:grpSpPr>
      <p:pic>
        <p:nvPicPr>
          <p:cNvPr id="11" name="Picture 6"/>
          <p:cNvPicPr preferRelativeResize="0">
            <a:picLocks/>
          </p:cNvPicPr>
          <p:nvPr userDrawn="1"/>
        </p:nvPicPr>
        <p:blipFill rotWithShape="1">
          <a:blip r:embed="rId2">
            <a:extLst>
              <a:ext uri="{28A0092B-C50C-407E-A947-70E740481C1C}">
                <a14:useLocalDpi xmlns:a14="http://schemas.microsoft.com/office/drawing/2010/main" val="0"/>
              </a:ext>
            </a:extLst>
          </a:blip>
          <a:srcRect r="996" b="970"/>
          <a:stretch/>
        </p:blipFill>
        <p:spPr bwMode="auto">
          <a:xfrm>
            <a:off x="1" y="-4952"/>
            <a:ext cx="9144000" cy="690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4"/>
          </p:nvPr>
        </p:nvSpPr>
        <p:spPr/>
        <p:txBody>
          <a:bodyPr/>
          <a:lstStyle>
            <a:lvl1pPr>
              <a:defRPr>
                <a:solidFill>
                  <a:schemeClr val="accent2">
                    <a:lumMod val="40000"/>
                    <a:lumOff val="60000"/>
                  </a:schemeClr>
                </a:solidFill>
              </a:defRPr>
            </a:lvl1p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5" name="Slide Number Placeholder 4"/>
          <p:cNvSpPr>
            <a:spLocks noGrp="1"/>
          </p:cNvSpPr>
          <p:nvPr>
            <p:ph type="sldNum" sz="quarter" idx="15"/>
          </p:nvPr>
        </p:nvSpPr>
        <p:spPr/>
        <p:txBody>
          <a:bodyPr/>
          <a:lstStyle>
            <a:lvl1pPr>
              <a:defRPr>
                <a:solidFill>
                  <a:schemeClr val="accent2">
                    <a:lumMod val="40000"/>
                    <a:lumOff val="60000"/>
                  </a:schemeClr>
                </a:solidFill>
              </a:defRPr>
            </a:lvl1pPr>
          </a:lstStyle>
          <a:p>
            <a:fld id="{71F8F497-5311-4FE6-8037-E08A3EC20500}" type="slidenum">
              <a:rPr lang="en-US" smtClean="0"/>
              <a:pPr/>
              <a:t>‹#›</a:t>
            </a:fld>
            <a:endParaRPr lang="en-US" dirty="0"/>
          </a:p>
        </p:txBody>
      </p:sp>
      <p:sp>
        <p:nvSpPr>
          <p:cNvPr id="19" name="TextBox 18"/>
          <p:cNvSpPr txBox="1"/>
          <p:nvPr userDrawn="1"/>
        </p:nvSpPr>
        <p:spPr>
          <a:xfrm>
            <a:off x="7301919" y="2845967"/>
            <a:ext cx="1498372" cy="2041732"/>
          </a:xfrm>
          <a:prstGeom prst="rect">
            <a:avLst/>
          </a:prstGeom>
        </p:spPr>
        <p:txBody>
          <a:bodyPr/>
          <a:lstStyle/>
          <a:p>
            <a:pPr>
              <a:defRPr/>
            </a:pPr>
            <a:r>
              <a:rPr lang="en-US" sz="20000" b="0" cap="none" spc="0" dirty="0">
                <a:ln>
                  <a:noFill/>
                </a:ln>
                <a:solidFill>
                  <a:schemeClr val="accent2">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accent2">
                  <a:lumMod val="40000"/>
                  <a:lumOff val="60000"/>
                </a:schemeClr>
              </a:solidFill>
              <a:effectLst/>
              <a:latin typeface="+mn-lt"/>
              <a:ea typeface="ＭＳ Ｐゴシック" charset="0"/>
              <a:cs typeface="Franklin Gothic Book"/>
            </a:endParaRPr>
          </a:p>
        </p:txBody>
      </p:sp>
      <p:sp>
        <p:nvSpPr>
          <p:cNvPr id="20" name="TextBox 19"/>
          <p:cNvSpPr txBox="1"/>
          <p:nvPr userDrawn="1"/>
        </p:nvSpPr>
        <p:spPr>
          <a:xfrm>
            <a:off x="835075" y="947414"/>
            <a:ext cx="1473200" cy="2142907"/>
          </a:xfrm>
          <a:prstGeom prst="rect">
            <a:avLst/>
          </a:prstGeom>
          <a:ln>
            <a:noFill/>
          </a:ln>
          <a:effectLst/>
        </p:spPr>
        <p:txBody>
          <a:bodyPr/>
          <a:lstStyle/>
          <a:p>
            <a:pPr>
              <a:defRPr/>
            </a:pPr>
            <a:r>
              <a:rPr lang="en-US" sz="20000" b="0" cap="none" spc="0" dirty="0">
                <a:ln>
                  <a:noFill/>
                </a:ln>
                <a:solidFill>
                  <a:schemeClr val="accent2">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accent2">
                  <a:lumMod val="40000"/>
                  <a:lumOff val="60000"/>
                </a:schemeClr>
              </a:solidFill>
              <a:effectLst/>
              <a:latin typeface="+mn-lt"/>
              <a:ea typeface="ＭＳ Ｐゴシック" charset="0"/>
              <a:cs typeface="Franklin Gothic Book"/>
            </a:endParaRPr>
          </a:p>
        </p:txBody>
      </p:sp>
      <p:sp>
        <p:nvSpPr>
          <p:cNvPr id="21" name="Text Placeholder 8" title="A quotation can be used in this area"/>
          <p:cNvSpPr>
            <a:spLocks noGrp="1"/>
          </p:cNvSpPr>
          <p:nvPr>
            <p:ph type="body" sz="quarter" idx="10" hasCustomPrompt="1"/>
          </p:nvPr>
        </p:nvSpPr>
        <p:spPr>
          <a:xfrm>
            <a:off x="1754186" y="1969705"/>
            <a:ext cx="5635625" cy="1871662"/>
          </a:xfrm>
          <a:prstGeom prst="rect">
            <a:avLst/>
          </a:prstGeom>
        </p:spPr>
        <p:txBody>
          <a:bodyPr anchor="ctr">
            <a:normAutofit/>
          </a:bodyPr>
          <a:lstStyle>
            <a:lvl1pPr marL="0" indent="0" algn="ctr">
              <a:buNone/>
              <a:defRPr sz="2800" baseline="0">
                <a:solidFill>
                  <a:schemeClr val="bg1"/>
                </a:solidFill>
              </a:defRPr>
            </a:lvl1pPr>
          </a:lstStyle>
          <a:p>
            <a:pPr lvl="0"/>
            <a:r>
              <a:rPr lang="en-US" dirty="0"/>
              <a:t>Put your quote in here</a:t>
            </a:r>
          </a:p>
        </p:txBody>
      </p:sp>
      <p:sp>
        <p:nvSpPr>
          <p:cNvPr id="22" name="Text Placeholder 10"/>
          <p:cNvSpPr>
            <a:spLocks noGrp="1"/>
          </p:cNvSpPr>
          <p:nvPr>
            <p:ph type="body" sz="quarter" idx="11" hasCustomPrompt="1"/>
          </p:nvPr>
        </p:nvSpPr>
        <p:spPr>
          <a:xfrm>
            <a:off x="3870618" y="4419881"/>
            <a:ext cx="3519193" cy="297748"/>
          </a:xfrm>
          <a:prstGeom prst="rect">
            <a:avLst/>
          </a:prstGeom>
        </p:spPr>
        <p:txBody>
          <a:bodyPr>
            <a:noAutofit/>
          </a:bodyPr>
          <a:lstStyle>
            <a:lvl1pPr marL="0" indent="0" algn="r">
              <a:buNone/>
              <a:defRPr sz="2000" i="1">
                <a:solidFill>
                  <a:schemeClr val="bg1"/>
                </a:solidFill>
                <a:latin typeface="Arial" pitchFamily="34" charset="0"/>
                <a:cs typeface="Arial" pitchFamily="34" charset="0"/>
              </a:defRPr>
            </a:lvl1pPr>
          </a:lstStyle>
          <a:p>
            <a:pPr lvl="0"/>
            <a:r>
              <a:rPr lang="en-US" dirty="0"/>
              <a:t>Name here</a:t>
            </a:r>
          </a:p>
        </p:txBody>
      </p:sp>
      <p:sp>
        <p:nvSpPr>
          <p:cNvPr id="23" name="Text Placeholder 10"/>
          <p:cNvSpPr>
            <a:spLocks noGrp="1"/>
          </p:cNvSpPr>
          <p:nvPr>
            <p:ph type="body" sz="quarter" idx="12" hasCustomPrompt="1"/>
          </p:nvPr>
        </p:nvSpPr>
        <p:spPr>
          <a:xfrm>
            <a:off x="3877638" y="5080517"/>
            <a:ext cx="3519193" cy="297748"/>
          </a:xfrm>
          <a:prstGeom prst="rect">
            <a:avLst/>
          </a:prstGeom>
        </p:spPr>
        <p:txBody>
          <a:bodyPr anchor="ctr">
            <a:noAutofit/>
          </a:bodyPr>
          <a:lstStyle>
            <a:lvl1pPr marL="0" indent="0" algn="r">
              <a:buNone/>
              <a:defRPr lang="en-US" sz="1400" i="1" baseline="0" dirty="0">
                <a:solidFill>
                  <a:schemeClr val="bg1"/>
                </a:solidFill>
                <a:latin typeface="Arial" pitchFamily="34" charset="0"/>
                <a:ea typeface="ＭＳ Ｐゴシック" pitchFamily="-112" charset="-128"/>
                <a:cs typeface="Arial" pitchFamily="34" charset="0"/>
              </a:defRPr>
            </a:lvl1pPr>
          </a:lstStyle>
          <a:p>
            <a:pPr marL="0" marR="0" lvl="0" indent="0" algn="r" defTabSz="914400"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a:t>Organization here</a:t>
            </a:r>
          </a:p>
        </p:txBody>
      </p:sp>
      <p:sp>
        <p:nvSpPr>
          <p:cNvPr id="24" name="Text Placeholder 10"/>
          <p:cNvSpPr>
            <a:spLocks noGrp="1"/>
          </p:cNvSpPr>
          <p:nvPr>
            <p:ph type="body" sz="quarter" idx="13" hasCustomPrompt="1"/>
          </p:nvPr>
        </p:nvSpPr>
        <p:spPr>
          <a:xfrm>
            <a:off x="3873321" y="4774552"/>
            <a:ext cx="3519193" cy="297748"/>
          </a:xfrm>
          <a:prstGeom prst="rect">
            <a:avLst/>
          </a:prstGeom>
        </p:spPr>
        <p:txBody>
          <a:bodyPr anchor="ctr">
            <a:noAutofit/>
          </a:bodyPr>
          <a:lstStyle>
            <a:lvl1pPr marL="0" indent="0" algn="r">
              <a:buNone/>
              <a:defRPr lang="en-US" sz="1400" i="1" baseline="0" dirty="0">
                <a:solidFill>
                  <a:schemeClr val="bg1"/>
                </a:solidFill>
                <a:latin typeface="Arial" pitchFamily="34" charset="0"/>
                <a:ea typeface="ＭＳ Ｐゴシック" pitchFamily="-112" charset="-128"/>
                <a:cs typeface="Arial" pitchFamily="34" charset="0"/>
              </a:defRPr>
            </a:lvl1pPr>
          </a:lstStyle>
          <a:p>
            <a:pPr marL="0" marR="0" lvl="0" indent="0" algn="r" defTabSz="914400"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a:t>Title here</a:t>
            </a:r>
          </a:p>
        </p:txBody>
      </p:sp>
    </p:spTree>
    <p:extLst>
      <p:ext uri="{BB962C8B-B14F-4D97-AF65-F5344CB8AC3E}">
        <p14:creationId xmlns:p14="http://schemas.microsoft.com/office/powerpoint/2010/main" val="3376911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ation ">
    <p:spTree>
      <p:nvGrpSpPr>
        <p:cNvPr id="1" name=""/>
        <p:cNvGrpSpPr/>
        <p:nvPr/>
      </p:nvGrpSpPr>
      <p:grpSpPr>
        <a:xfrm>
          <a:off x="0" y="0"/>
          <a:ext cx="0" cy="0"/>
          <a:chOff x="0" y="0"/>
          <a:chExt cx="0" cy="0"/>
        </a:xfrm>
      </p:grpSpPr>
      <p:grpSp>
        <p:nvGrpSpPr>
          <p:cNvPr id="3" name="Group 14"/>
          <p:cNvGrpSpPr>
            <a:grpSpLocks/>
          </p:cNvGrpSpPr>
          <p:nvPr/>
        </p:nvGrpSpPr>
        <p:grpSpPr bwMode="auto">
          <a:xfrm>
            <a:off x="0" y="4343400"/>
            <a:ext cx="5259388" cy="2087563"/>
            <a:chOff x="-422728" y="4800600"/>
            <a:chExt cx="5805606" cy="1695965"/>
          </a:xfrm>
        </p:grpSpPr>
        <p:pic>
          <p:nvPicPr>
            <p:cNvPr id="4" name="Picture 15" descr="angle_bar.png"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22728" y="4800600"/>
              <a:ext cx="5796910" cy="169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angle_bar.png"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14032" y="4801990"/>
              <a:ext cx="5796910" cy="169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p:cNvSpPr>
            <a:spLocks noGrp="1"/>
          </p:cNvSpPr>
          <p:nvPr>
            <p:ph type="ftr" sz="quarter" idx="14"/>
          </p:nvPr>
        </p:nvSpPr>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8" name="Slide Number Placeholder 7"/>
          <p:cNvSpPr>
            <a:spLocks noGrp="1"/>
          </p:cNvSpPr>
          <p:nvPr>
            <p:ph type="sldNum" sz="quarter" idx="15"/>
          </p:nvPr>
        </p:nvSpPr>
        <p:spPr/>
        <p:txBody>
          <a:bodyPr/>
          <a:lstStyle/>
          <a:p>
            <a:fld id="{71F8F497-5311-4FE6-8037-E08A3EC20500}" type="slidenum">
              <a:rPr lang="en-US" smtClean="0"/>
              <a:t>‹#›</a:t>
            </a:fld>
            <a:endParaRPr lang="en-US"/>
          </a:p>
        </p:txBody>
      </p:sp>
      <p:sp>
        <p:nvSpPr>
          <p:cNvPr id="14" name="TextBox 13"/>
          <p:cNvSpPr txBox="1"/>
          <p:nvPr userDrawn="1"/>
        </p:nvSpPr>
        <p:spPr>
          <a:xfrm>
            <a:off x="7301919" y="2845967"/>
            <a:ext cx="1498372" cy="2041732"/>
          </a:xfrm>
          <a:prstGeom prst="rect">
            <a:avLst/>
          </a:prstGeom>
        </p:spPr>
        <p:txBody>
          <a:bodyPr/>
          <a:lstStyle/>
          <a:p>
            <a:pPr>
              <a:defRPr/>
            </a:pPr>
            <a:r>
              <a:rPr lang="en-US" sz="20000" b="0" cap="none" spc="0" dirty="0">
                <a:ln>
                  <a:noFill/>
                </a:ln>
                <a:solidFill>
                  <a:schemeClr val="tx1">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tx1">
                  <a:lumMod val="40000"/>
                  <a:lumOff val="60000"/>
                </a:schemeClr>
              </a:solidFill>
              <a:effectLst/>
              <a:latin typeface="+mn-lt"/>
              <a:ea typeface="ＭＳ Ｐゴシック" charset="0"/>
              <a:cs typeface="Franklin Gothic Book"/>
            </a:endParaRPr>
          </a:p>
        </p:txBody>
      </p:sp>
      <p:sp>
        <p:nvSpPr>
          <p:cNvPr id="15" name="TextBox 14"/>
          <p:cNvSpPr txBox="1"/>
          <p:nvPr userDrawn="1"/>
        </p:nvSpPr>
        <p:spPr>
          <a:xfrm>
            <a:off x="835075" y="947414"/>
            <a:ext cx="1473200" cy="2142907"/>
          </a:xfrm>
          <a:prstGeom prst="rect">
            <a:avLst/>
          </a:prstGeom>
          <a:ln>
            <a:noFill/>
          </a:ln>
          <a:effectLst/>
        </p:spPr>
        <p:txBody>
          <a:bodyPr/>
          <a:lstStyle/>
          <a:p>
            <a:pPr>
              <a:defRPr/>
            </a:pPr>
            <a:r>
              <a:rPr lang="en-US" sz="20000" b="0" cap="none" spc="0" dirty="0">
                <a:ln>
                  <a:noFill/>
                </a:ln>
                <a:solidFill>
                  <a:schemeClr val="tx1">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tx1">
                  <a:lumMod val="40000"/>
                  <a:lumOff val="60000"/>
                </a:schemeClr>
              </a:solidFill>
              <a:effectLst/>
              <a:latin typeface="+mn-lt"/>
              <a:ea typeface="ＭＳ Ｐゴシック" charset="0"/>
              <a:cs typeface="Franklin Gothic Book"/>
            </a:endParaRPr>
          </a:p>
        </p:txBody>
      </p:sp>
      <p:sp>
        <p:nvSpPr>
          <p:cNvPr id="16" name="Text Placeholder 8" title="A quotation can be used in this area"/>
          <p:cNvSpPr>
            <a:spLocks noGrp="1"/>
          </p:cNvSpPr>
          <p:nvPr>
            <p:ph type="body" sz="quarter" idx="10" hasCustomPrompt="1"/>
          </p:nvPr>
        </p:nvSpPr>
        <p:spPr>
          <a:xfrm>
            <a:off x="1754186" y="1969705"/>
            <a:ext cx="5635625" cy="1871662"/>
          </a:xfrm>
          <a:prstGeom prst="rect">
            <a:avLst/>
          </a:prstGeom>
        </p:spPr>
        <p:txBody>
          <a:bodyPr anchor="ctr">
            <a:normAutofit/>
          </a:bodyPr>
          <a:lstStyle>
            <a:lvl1pPr marL="0" indent="0" algn="ctr">
              <a:buNone/>
              <a:defRPr sz="2800" baseline="0">
                <a:solidFill>
                  <a:schemeClr val="tx1"/>
                </a:solidFill>
              </a:defRPr>
            </a:lvl1pPr>
          </a:lstStyle>
          <a:p>
            <a:pPr lvl="0"/>
            <a:r>
              <a:rPr lang="en-US" dirty="0"/>
              <a:t>Put your quote in here</a:t>
            </a:r>
          </a:p>
        </p:txBody>
      </p:sp>
      <p:sp>
        <p:nvSpPr>
          <p:cNvPr id="17" name="Text Placeholder 10"/>
          <p:cNvSpPr>
            <a:spLocks noGrp="1"/>
          </p:cNvSpPr>
          <p:nvPr>
            <p:ph type="body" sz="quarter" idx="11" hasCustomPrompt="1"/>
          </p:nvPr>
        </p:nvSpPr>
        <p:spPr>
          <a:xfrm>
            <a:off x="3870618" y="4419881"/>
            <a:ext cx="3519193" cy="297748"/>
          </a:xfrm>
          <a:prstGeom prst="rect">
            <a:avLst/>
          </a:prstGeom>
        </p:spPr>
        <p:txBody>
          <a:bodyPr>
            <a:noAutofit/>
          </a:bodyPr>
          <a:lstStyle>
            <a:lvl1pPr marL="0" indent="0" algn="r">
              <a:buNone/>
              <a:defRPr sz="2000" i="1">
                <a:solidFill>
                  <a:schemeClr val="tx1"/>
                </a:solidFill>
                <a:latin typeface="Arial" pitchFamily="34" charset="0"/>
                <a:cs typeface="Arial" pitchFamily="34" charset="0"/>
              </a:defRPr>
            </a:lvl1pPr>
          </a:lstStyle>
          <a:p>
            <a:pPr lvl="0"/>
            <a:r>
              <a:rPr lang="en-US" dirty="0"/>
              <a:t>Name here</a:t>
            </a:r>
          </a:p>
        </p:txBody>
      </p:sp>
      <p:sp>
        <p:nvSpPr>
          <p:cNvPr id="18" name="Text Placeholder 10"/>
          <p:cNvSpPr>
            <a:spLocks noGrp="1"/>
          </p:cNvSpPr>
          <p:nvPr>
            <p:ph type="body" sz="quarter" idx="12" hasCustomPrompt="1"/>
          </p:nvPr>
        </p:nvSpPr>
        <p:spPr>
          <a:xfrm>
            <a:off x="3877638" y="5080517"/>
            <a:ext cx="3519193" cy="297748"/>
          </a:xfrm>
          <a:prstGeom prst="rect">
            <a:avLst/>
          </a:prstGeom>
        </p:spPr>
        <p:txBody>
          <a:bodyPr anchor="ctr">
            <a:noAutofit/>
          </a:bodyPr>
          <a:lstStyle>
            <a:lvl1pPr marL="0" indent="0" algn="r">
              <a:buNone/>
              <a:defRPr lang="en-US" sz="1400" i="1" baseline="0" dirty="0">
                <a:solidFill>
                  <a:schemeClr val="tx1"/>
                </a:solidFill>
                <a:latin typeface="Arial" pitchFamily="34" charset="0"/>
                <a:ea typeface="ＭＳ Ｐゴシック" pitchFamily="-112" charset="-128"/>
                <a:cs typeface="Arial" pitchFamily="34" charset="0"/>
              </a:defRPr>
            </a:lvl1pPr>
          </a:lstStyle>
          <a:p>
            <a:pPr marL="0" marR="0" lvl="0" indent="0" algn="r" defTabSz="914400"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a:t>Organization here</a:t>
            </a:r>
          </a:p>
        </p:txBody>
      </p:sp>
      <p:sp>
        <p:nvSpPr>
          <p:cNvPr id="19" name="Text Placeholder 10"/>
          <p:cNvSpPr>
            <a:spLocks noGrp="1"/>
          </p:cNvSpPr>
          <p:nvPr>
            <p:ph type="body" sz="quarter" idx="13" hasCustomPrompt="1"/>
          </p:nvPr>
        </p:nvSpPr>
        <p:spPr>
          <a:xfrm>
            <a:off x="3873321" y="4774552"/>
            <a:ext cx="3519193" cy="297748"/>
          </a:xfrm>
          <a:prstGeom prst="rect">
            <a:avLst/>
          </a:prstGeom>
        </p:spPr>
        <p:txBody>
          <a:bodyPr anchor="ctr">
            <a:noAutofit/>
          </a:bodyPr>
          <a:lstStyle>
            <a:lvl1pPr marL="0" indent="0" algn="r">
              <a:buNone/>
              <a:defRPr lang="en-US" sz="1400" i="1" baseline="0" dirty="0">
                <a:solidFill>
                  <a:schemeClr val="tx1"/>
                </a:solidFill>
                <a:latin typeface="Arial" pitchFamily="34" charset="0"/>
                <a:ea typeface="ＭＳ Ｐゴシック" pitchFamily="-112" charset="-128"/>
                <a:cs typeface="Arial" pitchFamily="34" charset="0"/>
              </a:defRPr>
            </a:lvl1pPr>
          </a:lstStyle>
          <a:p>
            <a:pPr marL="0" marR="0" lvl="0" indent="0" algn="r" defTabSz="914400"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a:t>Title here</a:t>
            </a:r>
          </a:p>
        </p:txBody>
      </p:sp>
    </p:spTree>
    <p:extLst>
      <p:ext uri="{BB962C8B-B14F-4D97-AF65-F5344CB8AC3E}">
        <p14:creationId xmlns:p14="http://schemas.microsoft.com/office/powerpoint/2010/main" val="4154787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lgn="l">
              <a:defRPr lang="en-US" dirty="0" smtClean="0"/>
            </a:lvl1pPr>
          </a:lstStyle>
          <a:p>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4" name="Slide Number Placeholder 3"/>
          <p:cNvSpPr>
            <a:spLocks noGrp="1"/>
          </p:cNvSpPr>
          <p:nvPr>
            <p:ph type="sldNum" sz="quarter" idx="11"/>
          </p:nvPr>
        </p:nvSpPr>
        <p:spPr/>
        <p:txBody>
          <a:bodyPr/>
          <a:lstStyle/>
          <a:p>
            <a:fld id="{71F8F497-5311-4FE6-8037-E08A3EC20500}" type="slidenum">
              <a:rPr lang="en-US" smtClean="0"/>
              <a:t>‹#›</a:t>
            </a:fld>
            <a:endParaRPr lang="en-US"/>
          </a:p>
        </p:txBody>
      </p:sp>
    </p:spTree>
    <p:extLst>
      <p:ext uri="{BB962C8B-B14F-4D97-AF65-F5344CB8AC3E}">
        <p14:creationId xmlns:p14="http://schemas.microsoft.com/office/powerpoint/2010/main" val="448678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one image">
    <p:spTree>
      <p:nvGrpSpPr>
        <p:cNvPr id="1" name=""/>
        <p:cNvGrpSpPr/>
        <p:nvPr/>
      </p:nvGrpSpPr>
      <p:grpSpPr>
        <a:xfrm>
          <a:off x="0" y="0"/>
          <a:ext cx="0" cy="0"/>
          <a:chOff x="0" y="0"/>
          <a:chExt cx="0" cy="0"/>
        </a:xfrm>
      </p:grpSpPr>
      <p:grpSp>
        <p:nvGrpSpPr>
          <p:cNvPr id="4" name="Group 3"/>
          <p:cNvGrpSpPr/>
          <p:nvPr userDrawn="1"/>
        </p:nvGrpSpPr>
        <p:grpSpPr>
          <a:xfrm>
            <a:off x="-9524" y="1426872"/>
            <a:ext cx="9153524" cy="3070517"/>
            <a:chOff x="-9524" y="1426872"/>
            <a:chExt cx="9153524" cy="3070517"/>
          </a:xfrm>
        </p:grpSpPr>
        <p:pic>
          <p:nvPicPr>
            <p:cNvPr id="2" name="Picture 1" descr="FAN901690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1711" y="1466071"/>
              <a:ext cx="4102289" cy="2734859"/>
            </a:xfrm>
            <a:prstGeom prst="rect">
              <a:avLst/>
            </a:prstGeom>
          </p:spPr>
        </p:pic>
        <p:grpSp>
          <p:nvGrpSpPr>
            <p:cNvPr id="10" name="Group 9"/>
            <p:cNvGrpSpPr/>
            <p:nvPr userDrawn="1"/>
          </p:nvGrpSpPr>
          <p:grpSpPr>
            <a:xfrm>
              <a:off x="-8597" y="1426872"/>
              <a:ext cx="6234000" cy="2853743"/>
              <a:chOff x="-8597" y="1426872"/>
              <a:chExt cx="6234000" cy="2853743"/>
            </a:xfrm>
          </p:grpSpPr>
          <p:sp>
            <p:nvSpPr>
              <p:cNvPr id="23" name="Parallelogram 22"/>
              <p:cNvSpPr/>
              <p:nvPr userDrawn="1"/>
            </p:nvSpPr>
            <p:spPr bwMode="auto">
              <a:xfrm>
                <a:off x="-8597" y="1426872"/>
                <a:ext cx="6234000" cy="2853743"/>
              </a:xfrm>
              <a:custGeom>
                <a:avLst/>
                <a:gdLst>
                  <a:gd name="connsiteX0" fmla="*/ 0 w 7305563"/>
                  <a:gd name="connsiteY0" fmla="*/ 2853743 h 2853743"/>
                  <a:gd name="connsiteX1" fmla="*/ 934344 w 7305563"/>
                  <a:gd name="connsiteY1" fmla="*/ 0 h 2853743"/>
                  <a:gd name="connsiteX2" fmla="*/ 7305563 w 7305563"/>
                  <a:gd name="connsiteY2" fmla="*/ 0 h 2853743"/>
                  <a:gd name="connsiteX3" fmla="*/ 6371219 w 7305563"/>
                  <a:gd name="connsiteY3" fmla="*/ 2853743 h 2853743"/>
                  <a:gd name="connsiteX4" fmla="*/ 0 w 7305563"/>
                  <a:gd name="connsiteY4" fmla="*/ 2853743 h 2853743"/>
                  <a:gd name="connsiteX0" fmla="*/ 137219 w 6371219"/>
                  <a:gd name="connsiteY0" fmla="*/ 2853743 h 2853743"/>
                  <a:gd name="connsiteX1" fmla="*/ 0 w 6371219"/>
                  <a:gd name="connsiteY1" fmla="*/ 0 h 2853743"/>
                  <a:gd name="connsiteX2" fmla="*/ 6371219 w 6371219"/>
                  <a:gd name="connsiteY2" fmla="*/ 0 h 2853743"/>
                  <a:gd name="connsiteX3" fmla="*/ 5436875 w 6371219"/>
                  <a:gd name="connsiteY3" fmla="*/ 2853743 h 2853743"/>
                  <a:gd name="connsiteX4" fmla="*/ 137219 w 6371219"/>
                  <a:gd name="connsiteY4" fmla="*/ 2853743 h 2853743"/>
                  <a:gd name="connsiteX0" fmla="*/ 0 w 6234000"/>
                  <a:gd name="connsiteY0" fmla="*/ 2853743 h 2853743"/>
                  <a:gd name="connsiteX1" fmla="*/ 3275 w 6234000"/>
                  <a:gd name="connsiteY1" fmla="*/ 0 h 2853743"/>
                  <a:gd name="connsiteX2" fmla="*/ 6234000 w 6234000"/>
                  <a:gd name="connsiteY2" fmla="*/ 0 h 2853743"/>
                  <a:gd name="connsiteX3" fmla="*/ 5299656 w 6234000"/>
                  <a:gd name="connsiteY3" fmla="*/ 2853743 h 2853743"/>
                  <a:gd name="connsiteX4" fmla="*/ 0 w 6234000"/>
                  <a:gd name="connsiteY4" fmla="*/ 2853743 h 2853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000" h="2853743">
                    <a:moveTo>
                      <a:pt x="0" y="2853743"/>
                    </a:moveTo>
                    <a:cubicBezTo>
                      <a:pt x="1092" y="1902495"/>
                      <a:pt x="2183" y="951248"/>
                      <a:pt x="3275" y="0"/>
                    </a:cubicBezTo>
                    <a:lnTo>
                      <a:pt x="6234000" y="0"/>
                    </a:lnTo>
                    <a:lnTo>
                      <a:pt x="5299656" y="2853743"/>
                    </a:lnTo>
                    <a:lnTo>
                      <a:pt x="0" y="2853743"/>
                    </a:lnTo>
                    <a:close/>
                  </a:path>
                </a:pathLst>
              </a:cu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lang="en-US"/>
              </a:p>
            </p:txBody>
          </p:sp>
          <p:sp>
            <p:nvSpPr>
              <p:cNvPr id="22" name="Parallelogram 21"/>
              <p:cNvSpPr/>
              <p:nvPr userDrawn="1"/>
            </p:nvSpPr>
            <p:spPr bwMode="auto">
              <a:xfrm>
                <a:off x="-7316" y="1469926"/>
                <a:ext cx="6052516" cy="2724249"/>
              </a:xfrm>
              <a:custGeom>
                <a:avLst/>
                <a:gdLst>
                  <a:gd name="connsiteX0" fmla="*/ 0 w 6974060"/>
                  <a:gd name="connsiteY0" fmla="*/ 2724249 h 2724249"/>
                  <a:gd name="connsiteX1" fmla="*/ 891946 w 6974060"/>
                  <a:gd name="connsiteY1" fmla="*/ 0 h 2724249"/>
                  <a:gd name="connsiteX2" fmla="*/ 6974060 w 6974060"/>
                  <a:gd name="connsiteY2" fmla="*/ 0 h 2724249"/>
                  <a:gd name="connsiteX3" fmla="*/ 6082114 w 6974060"/>
                  <a:gd name="connsiteY3" fmla="*/ 2724249 h 2724249"/>
                  <a:gd name="connsiteX4" fmla="*/ 0 w 6974060"/>
                  <a:gd name="connsiteY4" fmla="*/ 2724249 h 2724249"/>
                  <a:gd name="connsiteX0" fmla="*/ 0 w 6974060"/>
                  <a:gd name="connsiteY0" fmla="*/ 2724249 h 2724249"/>
                  <a:gd name="connsiteX1" fmla="*/ 922902 w 6974060"/>
                  <a:gd name="connsiteY1" fmla="*/ 0 h 2724249"/>
                  <a:gd name="connsiteX2" fmla="*/ 6974060 w 6974060"/>
                  <a:gd name="connsiteY2" fmla="*/ 0 h 2724249"/>
                  <a:gd name="connsiteX3" fmla="*/ 6082114 w 6974060"/>
                  <a:gd name="connsiteY3" fmla="*/ 2724249 h 2724249"/>
                  <a:gd name="connsiteX4" fmla="*/ 0 w 6974060"/>
                  <a:gd name="connsiteY4" fmla="*/ 2724249 h 2724249"/>
                  <a:gd name="connsiteX0" fmla="*/ 0 w 6052516"/>
                  <a:gd name="connsiteY0" fmla="*/ 2724249 h 2724249"/>
                  <a:gd name="connsiteX1" fmla="*/ 1358 w 6052516"/>
                  <a:gd name="connsiteY1" fmla="*/ 0 h 2724249"/>
                  <a:gd name="connsiteX2" fmla="*/ 6052516 w 6052516"/>
                  <a:gd name="connsiteY2" fmla="*/ 0 h 2724249"/>
                  <a:gd name="connsiteX3" fmla="*/ 5160570 w 6052516"/>
                  <a:gd name="connsiteY3" fmla="*/ 2724249 h 2724249"/>
                  <a:gd name="connsiteX4" fmla="*/ 0 w 6052516"/>
                  <a:gd name="connsiteY4" fmla="*/ 2724249 h 27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16" h="2724249">
                    <a:moveTo>
                      <a:pt x="0" y="2724249"/>
                    </a:moveTo>
                    <a:cubicBezTo>
                      <a:pt x="453" y="1816166"/>
                      <a:pt x="905" y="908083"/>
                      <a:pt x="1358" y="0"/>
                    </a:cubicBezTo>
                    <a:lnTo>
                      <a:pt x="6052516" y="0"/>
                    </a:lnTo>
                    <a:lnTo>
                      <a:pt x="5160570" y="2724249"/>
                    </a:lnTo>
                    <a:lnTo>
                      <a:pt x="0" y="2724249"/>
                    </a:lnTo>
                    <a:close/>
                  </a:path>
                </a:pathLst>
              </a:custGeom>
              <a:solidFill>
                <a:srgbClr val="0D94D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grpSp>
        <p:sp>
          <p:nvSpPr>
            <p:cNvPr id="25" name="Parallelogram 24"/>
            <p:cNvSpPr/>
            <p:nvPr userDrawn="1"/>
          </p:nvSpPr>
          <p:spPr bwMode="auto">
            <a:xfrm>
              <a:off x="-9524" y="3808793"/>
              <a:ext cx="4579143" cy="688596"/>
            </a:xfrm>
            <a:custGeom>
              <a:avLst/>
              <a:gdLst>
                <a:gd name="connsiteX0" fmla="*/ 0 w 4800600"/>
                <a:gd name="connsiteY0" fmla="*/ 688596 h 688596"/>
                <a:gd name="connsiteX1" fmla="*/ 225453 w 4800600"/>
                <a:gd name="connsiteY1" fmla="*/ 0 h 688596"/>
                <a:gd name="connsiteX2" fmla="*/ 4800600 w 4800600"/>
                <a:gd name="connsiteY2" fmla="*/ 0 h 688596"/>
                <a:gd name="connsiteX3" fmla="*/ 4575147 w 4800600"/>
                <a:gd name="connsiteY3" fmla="*/ 688596 h 688596"/>
                <a:gd name="connsiteX4" fmla="*/ 0 w 4800600"/>
                <a:gd name="connsiteY4" fmla="*/ 688596 h 688596"/>
                <a:gd name="connsiteX0" fmla="*/ 0 w 4583906"/>
                <a:gd name="connsiteY0" fmla="*/ 688596 h 688596"/>
                <a:gd name="connsiteX1" fmla="*/ 8759 w 4583906"/>
                <a:gd name="connsiteY1" fmla="*/ 0 h 688596"/>
                <a:gd name="connsiteX2" fmla="*/ 4583906 w 4583906"/>
                <a:gd name="connsiteY2" fmla="*/ 0 h 688596"/>
                <a:gd name="connsiteX3" fmla="*/ 4358453 w 4583906"/>
                <a:gd name="connsiteY3" fmla="*/ 688596 h 688596"/>
                <a:gd name="connsiteX4" fmla="*/ 0 w 4583906"/>
                <a:gd name="connsiteY4" fmla="*/ 688596 h 688596"/>
                <a:gd name="connsiteX0" fmla="*/ 0 w 4579143"/>
                <a:gd name="connsiteY0" fmla="*/ 688596 h 688596"/>
                <a:gd name="connsiteX1" fmla="*/ 3996 w 4579143"/>
                <a:gd name="connsiteY1" fmla="*/ 0 h 688596"/>
                <a:gd name="connsiteX2" fmla="*/ 4579143 w 4579143"/>
                <a:gd name="connsiteY2" fmla="*/ 0 h 688596"/>
                <a:gd name="connsiteX3" fmla="*/ 4353690 w 4579143"/>
                <a:gd name="connsiteY3" fmla="*/ 688596 h 688596"/>
                <a:gd name="connsiteX4" fmla="*/ 0 w 4579143"/>
                <a:gd name="connsiteY4" fmla="*/ 688596 h 688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9143" h="688596">
                  <a:moveTo>
                    <a:pt x="0" y="688596"/>
                  </a:moveTo>
                  <a:lnTo>
                    <a:pt x="3996" y="0"/>
                  </a:lnTo>
                  <a:lnTo>
                    <a:pt x="4579143" y="0"/>
                  </a:lnTo>
                  <a:lnTo>
                    <a:pt x="4353690" y="688596"/>
                  </a:lnTo>
                  <a:lnTo>
                    <a:pt x="0" y="688596"/>
                  </a:lnTo>
                  <a:close/>
                </a:path>
              </a:pathLst>
            </a:cu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grpSp>
      <p:sp>
        <p:nvSpPr>
          <p:cNvPr id="6" name="Text Placeholder 13"/>
          <p:cNvSpPr>
            <a:spLocks noGrp="1"/>
          </p:cNvSpPr>
          <p:nvPr userDrawn="1">
            <p:ph type="body" sz="quarter" idx="10" hasCustomPrompt="1"/>
          </p:nvPr>
        </p:nvSpPr>
        <p:spPr>
          <a:xfrm>
            <a:off x="311150" y="4943092"/>
            <a:ext cx="4260849" cy="417164"/>
          </a:xfrm>
          <a:prstGeom prst="rect">
            <a:avLst/>
          </a:prstGeom>
        </p:spPr>
        <p:txBody>
          <a:bodyPr/>
          <a:lstStyle>
            <a:lvl1pPr marL="0" indent="0">
              <a:buNone/>
              <a:defRPr sz="2200" baseline="0">
                <a:solidFill>
                  <a:srgbClr val="4C5257"/>
                </a:solidFill>
                <a:latin typeface="+mj-lt"/>
              </a:defRPr>
            </a:lvl1pPr>
          </a:lstStyle>
          <a:p>
            <a:pPr lvl="0"/>
            <a:r>
              <a:rPr lang="en-US" dirty="0"/>
              <a:t>Presenter Name</a:t>
            </a:r>
          </a:p>
        </p:txBody>
      </p:sp>
      <p:sp>
        <p:nvSpPr>
          <p:cNvPr id="7" name="Text Placeholder 13"/>
          <p:cNvSpPr>
            <a:spLocks noGrp="1"/>
          </p:cNvSpPr>
          <p:nvPr userDrawn="1">
            <p:ph type="body" sz="quarter" idx="12" hasCustomPrompt="1"/>
          </p:nvPr>
        </p:nvSpPr>
        <p:spPr>
          <a:xfrm>
            <a:off x="311150" y="5369613"/>
            <a:ext cx="3765549" cy="253865"/>
          </a:xfrm>
          <a:prstGeom prst="rect">
            <a:avLst/>
          </a:prstGeom>
        </p:spPr>
        <p:txBody>
          <a:bodyPr/>
          <a:lstStyle>
            <a:lvl1pPr marL="0" indent="0">
              <a:buNone/>
              <a:defRPr sz="1600" i="1" baseline="0">
                <a:solidFill>
                  <a:srgbClr val="4C5257"/>
                </a:solidFill>
                <a:latin typeface="+mj-lt"/>
              </a:defRPr>
            </a:lvl1pPr>
          </a:lstStyle>
          <a:p>
            <a:pPr lvl="0"/>
            <a:r>
              <a:rPr lang="en-US" dirty="0"/>
              <a:t>Presenter Title</a:t>
            </a:r>
          </a:p>
        </p:txBody>
      </p:sp>
      <p:sp>
        <p:nvSpPr>
          <p:cNvPr id="8" name="Text Placeholder 13"/>
          <p:cNvSpPr>
            <a:spLocks noGrp="1"/>
          </p:cNvSpPr>
          <p:nvPr userDrawn="1">
            <p:ph type="body" sz="quarter" idx="13" hasCustomPrompt="1"/>
          </p:nvPr>
        </p:nvSpPr>
        <p:spPr>
          <a:xfrm>
            <a:off x="311150" y="6361809"/>
            <a:ext cx="2166187" cy="285471"/>
          </a:xfrm>
          <a:prstGeom prst="rect">
            <a:avLst/>
          </a:prstGeom>
        </p:spPr>
        <p:txBody>
          <a:bodyPr/>
          <a:lstStyle>
            <a:lvl1pPr marL="0" indent="0">
              <a:buNone/>
              <a:defRPr sz="1400" i="0" baseline="0">
                <a:solidFill>
                  <a:srgbClr val="4C5257"/>
                </a:solidFill>
                <a:latin typeface="+mj-lt"/>
              </a:defRPr>
            </a:lvl1pPr>
          </a:lstStyle>
          <a:p>
            <a:pPr lvl="0"/>
            <a:fld id="{B584F102-AF6B-4EC2-9F2D-C2961294974C}" type="datetime4">
              <a:rPr lang="en-US" smtClean="0"/>
              <a:t>July 21, 2014</a:t>
            </a:fld>
            <a:endParaRPr lang="en-US" dirty="0"/>
          </a:p>
        </p:txBody>
      </p:sp>
      <p:sp>
        <p:nvSpPr>
          <p:cNvPr id="5" name="Title 4"/>
          <p:cNvSpPr>
            <a:spLocks noGrp="1"/>
          </p:cNvSpPr>
          <p:nvPr userDrawn="1">
            <p:ph type="title"/>
          </p:nvPr>
        </p:nvSpPr>
        <p:spPr>
          <a:xfrm>
            <a:off x="311149" y="1481751"/>
            <a:ext cx="4840203" cy="2320627"/>
          </a:xfrm>
          <a:prstGeom prst="rect">
            <a:avLst/>
          </a:prstGeom>
        </p:spPr>
        <p:txBody>
          <a:bodyPr/>
          <a:lstStyle>
            <a:lvl1pPr>
              <a:lnSpc>
                <a:spcPct val="90000"/>
              </a:lnSpc>
              <a:spcAft>
                <a:spcPts val="0"/>
              </a:spcAft>
              <a:defRPr>
                <a:solidFill>
                  <a:schemeClr val="bg1"/>
                </a:solidFill>
              </a:defRPr>
            </a:lvl1pPr>
          </a:lstStyle>
          <a:p>
            <a:r>
              <a:rPr lang="en-US"/>
              <a:t>Click to edit Master title style</a:t>
            </a:r>
            <a:endParaRPr lang="en-US"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17151" y="6133731"/>
            <a:ext cx="2076915" cy="510194"/>
          </a:xfrm>
          <a:prstGeom prst="rect">
            <a:avLst/>
          </a:prstGeom>
        </p:spPr>
      </p:pic>
      <p:sp>
        <p:nvSpPr>
          <p:cNvPr id="16" name="Text Placeholder 13"/>
          <p:cNvSpPr>
            <a:spLocks noGrp="1"/>
          </p:cNvSpPr>
          <p:nvPr userDrawn="1">
            <p:ph type="body" sz="quarter" idx="14" hasCustomPrompt="1"/>
          </p:nvPr>
        </p:nvSpPr>
        <p:spPr>
          <a:xfrm>
            <a:off x="311150" y="3810219"/>
            <a:ext cx="4002584" cy="687169"/>
          </a:xfrm>
          <a:prstGeom prst="rect">
            <a:avLst/>
          </a:prstGeom>
        </p:spPr>
        <p:txBody>
          <a:bodyPr anchor="ctr"/>
          <a:lstStyle>
            <a:lvl1pPr marL="0" indent="0">
              <a:buNone/>
              <a:defRPr sz="2200" baseline="0">
                <a:solidFill>
                  <a:schemeClr val="bg1"/>
                </a:solidFill>
                <a:latin typeface="+mj-lt"/>
              </a:defRPr>
            </a:lvl1pPr>
          </a:lstStyle>
          <a:p>
            <a:pPr lvl="0"/>
            <a:r>
              <a:rPr lang="en-US" dirty="0"/>
              <a:t>Subtitle</a:t>
            </a:r>
          </a:p>
        </p:txBody>
      </p:sp>
    </p:spTree>
    <p:extLst>
      <p:ext uri="{BB962C8B-B14F-4D97-AF65-F5344CB8AC3E}">
        <p14:creationId xmlns:p14="http://schemas.microsoft.com/office/powerpoint/2010/main" val="262944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grpSp>
        <p:nvGrpSpPr>
          <p:cNvPr id="2" name="Group 1"/>
          <p:cNvGrpSpPr/>
          <p:nvPr userDrawn="1"/>
        </p:nvGrpSpPr>
        <p:grpSpPr>
          <a:xfrm>
            <a:off x="-10196" y="2354263"/>
            <a:ext cx="7525421" cy="1881002"/>
            <a:chOff x="-10196" y="2354263"/>
            <a:chExt cx="7525421" cy="1881002"/>
          </a:xfrm>
        </p:grpSpPr>
        <p:sp>
          <p:nvSpPr>
            <p:cNvPr id="16" name="Parallelogram 15"/>
            <p:cNvSpPr/>
            <p:nvPr userDrawn="1"/>
          </p:nvSpPr>
          <p:spPr bwMode="auto">
            <a:xfrm>
              <a:off x="-10196" y="2354263"/>
              <a:ext cx="7525421" cy="1671727"/>
            </a:xfrm>
            <a:custGeom>
              <a:avLst/>
              <a:gdLst>
                <a:gd name="connsiteX0" fmla="*/ 0 w 8100837"/>
                <a:gd name="connsiteY0" fmla="*/ 1671727 h 1671727"/>
                <a:gd name="connsiteX1" fmla="*/ 547340 w 8100837"/>
                <a:gd name="connsiteY1" fmla="*/ 0 h 1671727"/>
                <a:gd name="connsiteX2" fmla="*/ 8100837 w 8100837"/>
                <a:gd name="connsiteY2" fmla="*/ 0 h 1671727"/>
                <a:gd name="connsiteX3" fmla="*/ 7553497 w 8100837"/>
                <a:gd name="connsiteY3" fmla="*/ 1671727 h 1671727"/>
                <a:gd name="connsiteX4" fmla="*/ 0 w 8100837"/>
                <a:gd name="connsiteY4" fmla="*/ 1671727 h 1671727"/>
                <a:gd name="connsiteX0" fmla="*/ 0 w 8100837"/>
                <a:gd name="connsiteY0" fmla="*/ 1671727 h 1671727"/>
                <a:gd name="connsiteX1" fmla="*/ 584372 w 8100837"/>
                <a:gd name="connsiteY1" fmla="*/ 0 h 1671727"/>
                <a:gd name="connsiteX2" fmla="*/ 8100837 w 8100837"/>
                <a:gd name="connsiteY2" fmla="*/ 0 h 1671727"/>
                <a:gd name="connsiteX3" fmla="*/ 7553497 w 8100837"/>
                <a:gd name="connsiteY3" fmla="*/ 1671727 h 1671727"/>
                <a:gd name="connsiteX4" fmla="*/ 0 w 8100837"/>
                <a:gd name="connsiteY4" fmla="*/ 1671727 h 1671727"/>
                <a:gd name="connsiteX0" fmla="*/ 0 w 7536815"/>
                <a:gd name="connsiteY0" fmla="*/ 1671727 h 1671727"/>
                <a:gd name="connsiteX1" fmla="*/ 20350 w 7536815"/>
                <a:gd name="connsiteY1" fmla="*/ 0 h 1671727"/>
                <a:gd name="connsiteX2" fmla="*/ 7536815 w 7536815"/>
                <a:gd name="connsiteY2" fmla="*/ 0 h 1671727"/>
                <a:gd name="connsiteX3" fmla="*/ 6989475 w 7536815"/>
                <a:gd name="connsiteY3" fmla="*/ 1671727 h 1671727"/>
                <a:gd name="connsiteX4" fmla="*/ 0 w 7536815"/>
                <a:gd name="connsiteY4" fmla="*/ 1671727 h 1671727"/>
                <a:gd name="connsiteX0" fmla="*/ 0 w 7525421"/>
                <a:gd name="connsiteY0" fmla="*/ 1671727 h 1671727"/>
                <a:gd name="connsiteX1" fmla="*/ 8956 w 7525421"/>
                <a:gd name="connsiteY1" fmla="*/ 0 h 1671727"/>
                <a:gd name="connsiteX2" fmla="*/ 7525421 w 7525421"/>
                <a:gd name="connsiteY2" fmla="*/ 0 h 1671727"/>
                <a:gd name="connsiteX3" fmla="*/ 6978081 w 7525421"/>
                <a:gd name="connsiteY3" fmla="*/ 1671727 h 1671727"/>
                <a:gd name="connsiteX4" fmla="*/ 0 w 7525421"/>
                <a:gd name="connsiteY4" fmla="*/ 1671727 h 167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5421" h="1671727">
                  <a:moveTo>
                    <a:pt x="0" y="1671727"/>
                  </a:moveTo>
                  <a:cubicBezTo>
                    <a:pt x="2985" y="1114485"/>
                    <a:pt x="5971" y="557242"/>
                    <a:pt x="8956" y="0"/>
                  </a:cubicBezTo>
                  <a:lnTo>
                    <a:pt x="7525421" y="0"/>
                  </a:lnTo>
                  <a:lnTo>
                    <a:pt x="6978081" y="1671727"/>
                  </a:lnTo>
                  <a:lnTo>
                    <a:pt x="0" y="1671727"/>
                  </a:lnTo>
                  <a:close/>
                </a:path>
              </a:pathLst>
            </a:custGeom>
            <a:solidFill>
              <a:srgbClr val="0D94D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sp>
          <p:nvSpPr>
            <p:cNvPr id="18" name="Parallelogram 17"/>
            <p:cNvSpPr/>
            <p:nvPr userDrawn="1"/>
          </p:nvSpPr>
          <p:spPr bwMode="auto">
            <a:xfrm>
              <a:off x="-9162" y="3821821"/>
              <a:ext cx="6064971" cy="413444"/>
            </a:xfrm>
            <a:custGeom>
              <a:avLst/>
              <a:gdLst>
                <a:gd name="connsiteX0" fmla="*/ 0 w 6254461"/>
                <a:gd name="connsiteY0" fmla="*/ 413444 h 413444"/>
                <a:gd name="connsiteX1" fmla="*/ 135366 w 6254461"/>
                <a:gd name="connsiteY1" fmla="*/ 0 h 413444"/>
                <a:gd name="connsiteX2" fmla="*/ 6254461 w 6254461"/>
                <a:gd name="connsiteY2" fmla="*/ 0 h 413444"/>
                <a:gd name="connsiteX3" fmla="*/ 6119095 w 6254461"/>
                <a:gd name="connsiteY3" fmla="*/ 413444 h 413444"/>
                <a:gd name="connsiteX4" fmla="*/ 0 w 6254461"/>
                <a:gd name="connsiteY4" fmla="*/ 413444 h 413444"/>
                <a:gd name="connsiteX0" fmla="*/ 61187 w 6119095"/>
                <a:gd name="connsiteY0" fmla="*/ 413444 h 413444"/>
                <a:gd name="connsiteX1" fmla="*/ 0 w 6119095"/>
                <a:gd name="connsiteY1" fmla="*/ 0 h 413444"/>
                <a:gd name="connsiteX2" fmla="*/ 6119095 w 6119095"/>
                <a:gd name="connsiteY2" fmla="*/ 0 h 413444"/>
                <a:gd name="connsiteX3" fmla="*/ 5983729 w 6119095"/>
                <a:gd name="connsiteY3" fmla="*/ 413444 h 413444"/>
                <a:gd name="connsiteX4" fmla="*/ 61187 w 6119095"/>
                <a:gd name="connsiteY4" fmla="*/ 413444 h 413444"/>
                <a:gd name="connsiteX0" fmla="*/ 7063 w 6064971"/>
                <a:gd name="connsiteY0" fmla="*/ 413444 h 413444"/>
                <a:gd name="connsiteX1" fmla="*/ 0 w 6064971"/>
                <a:gd name="connsiteY1" fmla="*/ 0 h 413444"/>
                <a:gd name="connsiteX2" fmla="*/ 6064971 w 6064971"/>
                <a:gd name="connsiteY2" fmla="*/ 0 h 413444"/>
                <a:gd name="connsiteX3" fmla="*/ 5929605 w 6064971"/>
                <a:gd name="connsiteY3" fmla="*/ 413444 h 413444"/>
                <a:gd name="connsiteX4" fmla="*/ 7063 w 6064971"/>
                <a:gd name="connsiteY4" fmla="*/ 413444 h 413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971" h="413444">
                  <a:moveTo>
                    <a:pt x="7063" y="413444"/>
                  </a:moveTo>
                  <a:lnTo>
                    <a:pt x="0" y="0"/>
                  </a:lnTo>
                  <a:lnTo>
                    <a:pt x="6064971" y="0"/>
                  </a:lnTo>
                  <a:lnTo>
                    <a:pt x="5929605" y="413444"/>
                  </a:lnTo>
                  <a:lnTo>
                    <a:pt x="7063" y="413444"/>
                  </a:lnTo>
                  <a:close/>
                </a:path>
              </a:pathLst>
            </a:cu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grpSp>
      <p:sp>
        <p:nvSpPr>
          <p:cNvPr id="5" name="Title 4"/>
          <p:cNvSpPr>
            <a:spLocks noGrp="1"/>
          </p:cNvSpPr>
          <p:nvPr>
            <p:ph type="title"/>
          </p:nvPr>
        </p:nvSpPr>
        <p:spPr>
          <a:xfrm>
            <a:off x="312913" y="2367665"/>
            <a:ext cx="6591979" cy="146161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0" name="Text Placeholder 13"/>
          <p:cNvSpPr>
            <a:spLocks noGrp="1"/>
          </p:cNvSpPr>
          <p:nvPr>
            <p:ph type="body" sz="quarter" idx="10" hasCustomPrompt="1"/>
          </p:nvPr>
        </p:nvSpPr>
        <p:spPr>
          <a:xfrm>
            <a:off x="311151" y="4943092"/>
            <a:ext cx="4260849" cy="417164"/>
          </a:xfrm>
          <a:prstGeom prst="rect">
            <a:avLst/>
          </a:prstGeom>
        </p:spPr>
        <p:txBody>
          <a:bodyPr/>
          <a:lstStyle>
            <a:lvl1pPr marL="0" indent="0">
              <a:buNone/>
              <a:defRPr sz="2200" baseline="0">
                <a:solidFill>
                  <a:srgbClr val="4C5257"/>
                </a:solidFill>
                <a:latin typeface="+mj-lt"/>
              </a:defRPr>
            </a:lvl1pPr>
          </a:lstStyle>
          <a:p>
            <a:pPr lvl="0"/>
            <a:r>
              <a:rPr lang="en-US" dirty="0"/>
              <a:t>Presenter Name</a:t>
            </a:r>
          </a:p>
        </p:txBody>
      </p:sp>
      <p:sp>
        <p:nvSpPr>
          <p:cNvPr id="12" name="Text Placeholder 13"/>
          <p:cNvSpPr>
            <a:spLocks noGrp="1"/>
          </p:cNvSpPr>
          <p:nvPr>
            <p:ph type="body" sz="quarter" idx="12" hasCustomPrompt="1"/>
          </p:nvPr>
        </p:nvSpPr>
        <p:spPr>
          <a:xfrm>
            <a:off x="311151" y="5369613"/>
            <a:ext cx="3765549" cy="253865"/>
          </a:xfrm>
          <a:prstGeom prst="rect">
            <a:avLst/>
          </a:prstGeom>
        </p:spPr>
        <p:txBody>
          <a:bodyPr/>
          <a:lstStyle>
            <a:lvl1pPr marL="0" indent="0">
              <a:buNone/>
              <a:defRPr sz="1600" i="1" baseline="0">
                <a:solidFill>
                  <a:srgbClr val="4C5257"/>
                </a:solidFill>
                <a:latin typeface="+mj-lt"/>
              </a:defRPr>
            </a:lvl1pPr>
          </a:lstStyle>
          <a:p>
            <a:pPr lvl="0"/>
            <a:r>
              <a:rPr lang="en-US" dirty="0"/>
              <a:t>Presenter Title</a:t>
            </a:r>
          </a:p>
        </p:txBody>
      </p:sp>
      <p:sp>
        <p:nvSpPr>
          <p:cNvPr id="14" name="Text Placeholder 13"/>
          <p:cNvSpPr>
            <a:spLocks noGrp="1"/>
          </p:cNvSpPr>
          <p:nvPr>
            <p:ph type="body" sz="quarter" idx="13" hasCustomPrompt="1"/>
          </p:nvPr>
        </p:nvSpPr>
        <p:spPr>
          <a:xfrm>
            <a:off x="311150" y="6361809"/>
            <a:ext cx="2166187" cy="285471"/>
          </a:xfrm>
          <a:prstGeom prst="rect">
            <a:avLst/>
          </a:prstGeom>
        </p:spPr>
        <p:txBody>
          <a:bodyPr/>
          <a:lstStyle>
            <a:lvl1pPr marL="0" indent="0">
              <a:buNone/>
              <a:defRPr sz="1400" i="0" baseline="0">
                <a:solidFill>
                  <a:schemeClr val="tx1"/>
                </a:solidFill>
                <a:latin typeface="Arial" panose="020B0604020202020204" pitchFamily="34" charset="0"/>
              </a:defRPr>
            </a:lvl1pPr>
          </a:lstStyle>
          <a:p>
            <a:pPr lvl="0"/>
            <a:fld id="{98241DAF-D3D1-4C65-9DAB-493DE76CC6E3}" type="datetime4">
              <a:rPr lang="en-US" smtClean="0"/>
              <a:t>July 21, 2014</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7151" y="6133731"/>
            <a:ext cx="2076915" cy="510194"/>
          </a:xfrm>
          <a:prstGeom prst="rect">
            <a:avLst/>
          </a:prstGeom>
        </p:spPr>
      </p:pic>
    </p:spTree>
    <p:extLst>
      <p:ext uri="{BB962C8B-B14F-4D97-AF65-F5344CB8AC3E}">
        <p14:creationId xmlns:p14="http://schemas.microsoft.com/office/powerpoint/2010/main" val="111393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lue divider">
    <p:spTree>
      <p:nvGrpSpPr>
        <p:cNvPr id="1" name=""/>
        <p:cNvGrpSpPr/>
        <p:nvPr/>
      </p:nvGrpSpPr>
      <p:grpSpPr>
        <a:xfrm>
          <a:off x="0" y="0"/>
          <a:ext cx="0" cy="0"/>
          <a:chOff x="0" y="0"/>
          <a:chExt cx="0" cy="0"/>
        </a:xfrm>
      </p:grpSpPr>
      <p:pic>
        <p:nvPicPr>
          <p:cNvPr id="3" name="Picture 6"/>
          <p:cNvPicPr preferRelativeResize="0">
            <a:picLocks/>
          </p:cNvPicPr>
          <p:nvPr/>
        </p:nvPicPr>
        <p:blipFill rotWithShape="1">
          <a:blip r:embed="rId2">
            <a:extLst>
              <a:ext uri="{28A0092B-C50C-407E-A947-70E740481C1C}">
                <a14:useLocalDpi xmlns:a14="http://schemas.microsoft.com/office/drawing/2010/main" val="0"/>
              </a:ext>
            </a:extLst>
          </a:blip>
          <a:srcRect r="996" b="970"/>
          <a:stretch/>
        </p:blipFill>
        <p:spPr bwMode="auto">
          <a:xfrm>
            <a:off x="1" y="-4952"/>
            <a:ext cx="9147599" cy="690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a:spLocks noGrp="1"/>
          </p:cNvSpPr>
          <p:nvPr>
            <p:ph type="title" hasCustomPrompt="1"/>
          </p:nvPr>
        </p:nvSpPr>
        <p:spPr>
          <a:xfrm>
            <a:off x="791975" y="2614623"/>
            <a:ext cx="7542328" cy="1642764"/>
          </a:xfrm>
          <a:prstGeom prst="rect">
            <a:avLst/>
          </a:prstGeom>
        </p:spPr>
        <p:txBody>
          <a:bodyPr/>
          <a:lstStyle>
            <a:lvl1pPr algn="ctr">
              <a:defRPr>
                <a:solidFill>
                  <a:schemeClr val="bg1"/>
                </a:solidFill>
              </a:defRPr>
            </a:lvl1pPr>
          </a:lstStyle>
          <a:p>
            <a:r>
              <a:rPr lang="en-US" dirty="0"/>
              <a:t>Click to edit text</a:t>
            </a:r>
          </a:p>
        </p:txBody>
      </p:sp>
    </p:spTree>
    <p:extLst>
      <p:ext uri="{BB962C8B-B14F-4D97-AF65-F5344CB8AC3E}">
        <p14:creationId xmlns:p14="http://schemas.microsoft.com/office/powerpoint/2010/main" val="265688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een divider">
    <p:spTree>
      <p:nvGrpSpPr>
        <p:cNvPr id="1" name=""/>
        <p:cNvGrpSpPr/>
        <p:nvPr/>
      </p:nvGrpSpPr>
      <p:grpSpPr>
        <a:xfrm>
          <a:off x="0" y="0"/>
          <a:ext cx="0" cy="0"/>
          <a:chOff x="0" y="0"/>
          <a:chExt cx="0" cy="0"/>
        </a:xfrm>
      </p:grpSpPr>
      <p:pic>
        <p:nvPicPr>
          <p:cNvPr id="2" name="Picture 6"/>
          <p:cNvPicPr preferRelativeResize="0">
            <a:picLocks/>
          </p:cNvPicPr>
          <p:nvPr userDrawn="1"/>
        </p:nvPicPr>
        <p:blipFill rotWithShape="1">
          <a:blip r:embed="rId2">
            <a:extLst>
              <a:ext uri="{28A0092B-C50C-407E-A947-70E740481C1C}">
                <a14:useLocalDpi xmlns:a14="http://schemas.microsoft.com/office/drawing/2010/main" val="0"/>
              </a:ext>
            </a:extLst>
          </a:blip>
          <a:srcRect r="996" b="970"/>
          <a:stretch/>
        </p:blipFill>
        <p:spPr bwMode="auto">
          <a:xfrm>
            <a:off x="1" y="-4952"/>
            <a:ext cx="9144000" cy="690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3"/>
          <p:cNvSpPr>
            <a:spLocks noGrp="1"/>
          </p:cNvSpPr>
          <p:nvPr>
            <p:ph type="title" hasCustomPrompt="1"/>
          </p:nvPr>
        </p:nvSpPr>
        <p:spPr>
          <a:xfrm>
            <a:off x="791974" y="2621603"/>
            <a:ext cx="7549307" cy="1642764"/>
          </a:xfrm>
          <a:prstGeom prst="rect">
            <a:avLst/>
          </a:prstGeom>
        </p:spPr>
        <p:txBody>
          <a:bodyPr/>
          <a:lstStyle>
            <a:lvl1pPr algn="ctr">
              <a:defRPr>
                <a:solidFill>
                  <a:schemeClr val="bg1"/>
                </a:solidFill>
              </a:defRPr>
            </a:lvl1pPr>
          </a:lstStyle>
          <a:p>
            <a:r>
              <a:rPr lang="en-US" dirty="0"/>
              <a:t>Click to edit text</a:t>
            </a:r>
          </a:p>
        </p:txBody>
      </p:sp>
    </p:spTree>
    <p:extLst>
      <p:ext uri="{BB962C8B-B14F-4D97-AF65-F5344CB8AC3E}">
        <p14:creationId xmlns:p14="http://schemas.microsoft.com/office/powerpoint/2010/main" val="353291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imary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lgn="ctr">
              <a:defRPr/>
            </a:lvl1p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4" name="Slide Number Placeholder 3"/>
          <p:cNvSpPr>
            <a:spLocks noGrp="1"/>
          </p:cNvSpPr>
          <p:nvPr>
            <p:ph type="sldNum" sz="quarter" idx="11"/>
          </p:nvPr>
        </p:nvSpPr>
        <p:spPr/>
        <p:txBody>
          <a:bodyPr/>
          <a:lstStyle/>
          <a:p>
            <a:fld id="{71F8F497-5311-4FE6-8037-E08A3EC20500}" type="slidenum">
              <a:rPr lang="en-US" smtClean="0"/>
              <a:t>‹#›</a:t>
            </a:fld>
            <a:endParaRPr lang="en-US"/>
          </a:p>
        </p:txBody>
      </p:sp>
      <p:sp>
        <p:nvSpPr>
          <p:cNvPr id="5" name="Text Placeholder 2"/>
          <p:cNvSpPr>
            <a:spLocks noGrp="1"/>
          </p:cNvSpPr>
          <p:nvPr>
            <p:ph idx="1"/>
          </p:nvPr>
        </p:nvSpPr>
        <p:spPr>
          <a:xfrm>
            <a:off x="311150" y="1280160"/>
            <a:ext cx="7886700" cy="4528969"/>
          </a:xfrm>
          <a:prstGeom prst="rect">
            <a:avLst/>
          </a:prstGeom>
        </p:spPr>
        <p:txBody>
          <a:bodyPr vert="horz" lIns="91440" tIns="45720" rIns="91440" bIns="45720" rtlCol="0">
            <a:normAutofit/>
          </a:bodyPr>
          <a:lstStyle>
            <a:lvl1pPr marL="320040" indent="-320040">
              <a:defRPr/>
            </a:lvl1pPr>
            <a:lvl2pPr>
              <a:defRPr/>
            </a:lvl2pPr>
            <a:lvl3pPr>
              <a:defRPr/>
            </a:lvl3pPr>
            <a:lvl4pP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32407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Cent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4" name="Slide Number Placeholder 3"/>
          <p:cNvSpPr>
            <a:spLocks noGrp="1"/>
          </p:cNvSpPr>
          <p:nvPr>
            <p:ph type="sldNum" sz="quarter" idx="11"/>
          </p:nvPr>
        </p:nvSpPr>
        <p:spPr/>
        <p:txBody>
          <a:bodyPr/>
          <a:lstStyle/>
          <a:p>
            <a:fld id="{71F8F497-5311-4FE6-8037-E08A3EC20500}" type="slidenum">
              <a:rPr lang="en-US" smtClean="0"/>
              <a:t>‹#›</a:t>
            </a:fld>
            <a:endParaRPr lang="en-US"/>
          </a:p>
        </p:txBody>
      </p:sp>
      <p:sp>
        <p:nvSpPr>
          <p:cNvPr id="10" name="Text Placeholder 9"/>
          <p:cNvSpPr>
            <a:spLocks noGrp="1" noChangeAspect="1"/>
          </p:cNvSpPr>
          <p:nvPr>
            <p:ph type="body" sz="quarter" idx="12"/>
          </p:nvPr>
        </p:nvSpPr>
        <p:spPr>
          <a:xfrm>
            <a:off x="322580" y="1280160"/>
            <a:ext cx="8224520" cy="4331746"/>
          </a:xfrm>
        </p:spPr>
        <p:txBody>
          <a:bodyPr anchor="ctr" anchorCtr="1"/>
          <a:lstStyle>
            <a:lvl1pPr marL="320040" indent="-32004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76576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4" name="Slide Number Placeholder 3"/>
          <p:cNvSpPr>
            <a:spLocks noGrp="1"/>
          </p:cNvSpPr>
          <p:nvPr>
            <p:ph type="sldNum" sz="quarter" idx="11"/>
          </p:nvPr>
        </p:nvSpPr>
        <p:spPr/>
        <p:txBody>
          <a:bodyPr/>
          <a:lstStyle/>
          <a:p>
            <a:fld id="{71F8F497-5311-4FE6-8037-E08A3EC20500}" type="slidenum">
              <a:rPr lang="en-US" smtClean="0"/>
              <a:t>‹#›</a:t>
            </a:fld>
            <a:endParaRPr lang="en-US"/>
          </a:p>
        </p:txBody>
      </p:sp>
      <p:sp>
        <p:nvSpPr>
          <p:cNvPr id="5" name="Text Placeholder 2"/>
          <p:cNvSpPr>
            <a:spLocks noGrp="1"/>
          </p:cNvSpPr>
          <p:nvPr>
            <p:ph type="body" idx="1"/>
          </p:nvPr>
        </p:nvSpPr>
        <p:spPr>
          <a:xfrm>
            <a:off x="321787" y="1280160"/>
            <a:ext cx="3868737" cy="823912"/>
          </a:xfrm>
        </p:spPr>
        <p:txBody>
          <a:bodyPr anchor="t" anchorCtr="0">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4"/>
          <p:cNvSpPr>
            <a:spLocks noGrp="1"/>
          </p:cNvSpPr>
          <p:nvPr>
            <p:ph type="body" sz="quarter" idx="3"/>
          </p:nvPr>
        </p:nvSpPr>
        <p:spPr>
          <a:xfrm>
            <a:off x="4572000" y="1280160"/>
            <a:ext cx="3887788" cy="823912"/>
          </a:xfrm>
        </p:spPr>
        <p:txBody>
          <a:bodyPr anchor="t" anchorCtr="0">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p:cNvSpPr>
            <a:spLocks noGrp="1"/>
          </p:cNvSpPr>
          <p:nvPr>
            <p:ph sz="quarter" idx="12"/>
          </p:nvPr>
        </p:nvSpPr>
        <p:spPr>
          <a:xfrm>
            <a:off x="311150" y="2194560"/>
            <a:ext cx="3870325" cy="3883511"/>
          </a:xfrm>
        </p:spPr>
        <p:txBody>
          <a:bodyPr/>
          <a:lstStyle>
            <a:lvl1pPr marL="320040" indent="-320040">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1"/>
          <p:cNvSpPr>
            <a:spLocks noGrp="1"/>
          </p:cNvSpPr>
          <p:nvPr>
            <p:ph sz="quarter" idx="13"/>
          </p:nvPr>
        </p:nvSpPr>
        <p:spPr>
          <a:xfrm>
            <a:off x="4587875" y="2194560"/>
            <a:ext cx="3870325" cy="3883511"/>
          </a:xfrm>
        </p:spPr>
        <p:txBody>
          <a:bodyPr/>
          <a:lstStyle>
            <a:lvl1pPr marL="320040" indent="-320040">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2292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imag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4" name="Slide Number Placeholder 3"/>
          <p:cNvSpPr>
            <a:spLocks noGrp="1"/>
          </p:cNvSpPr>
          <p:nvPr>
            <p:ph type="sldNum" sz="quarter" idx="11"/>
          </p:nvPr>
        </p:nvSpPr>
        <p:spPr/>
        <p:txBody>
          <a:bodyPr/>
          <a:lstStyle/>
          <a:p>
            <a:fld id="{71F8F497-5311-4FE6-8037-E08A3EC20500}" type="slidenum">
              <a:rPr lang="en-US" smtClean="0"/>
              <a:t>‹#›</a:t>
            </a:fld>
            <a:endParaRPr lang="en-US"/>
          </a:p>
        </p:txBody>
      </p:sp>
      <p:sp>
        <p:nvSpPr>
          <p:cNvPr id="6" name="Picture Placeholder 5"/>
          <p:cNvSpPr>
            <a:spLocks noGrp="1"/>
          </p:cNvSpPr>
          <p:nvPr>
            <p:ph type="pic" sz="quarter" idx="12"/>
          </p:nvPr>
        </p:nvSpPr>
        <p:spPr>
          <a:xfrm>
            <a:off x="311150" y="1280160"/>
            <a:ext cx="3584575" cy="4788946"/>
          </a:xfrm>
        </p:spPr>
        <p:txBody>
          <a:bodyPr/>
          <a:lstStyle>
            <a:lvl1pPr marL="0" indent="0">
              <a:buNone/>
              <a:defRPr/>
            </a:lvl1pPr>
          </a:lstStyle>
          <a:p>
            <a:r>
              <a:rPr lang="en-US"/>
              <a:t>Click icon to add picture</a:t>
            </a:r>
            <a:endParaRPr lang="en-US" dirty="0"/>
          </a:p>
        </p:txBody>
      </p:sp>
      <p:sp>
        <p:nvSpPr>
          <p:cNvPr id="8" name="Content Placeholder 7"/>
          <p:cNvSpPr>
            <a:spLocks noGrp="1"/>
          </p:cNvSpPr>
          <p:nvPr>
            <p:ph sz="quarter" idx="13"/>
          </p:nvPr>
        </p:nvSpPr>
        <p:spPr>
          <a:xfrm>
            <a:off x="4474278" y="1280160"/>
            <a:ext cx="4038541" cy="4788946"/>
          </a:xfrm>
        </p:spPr>
        <p:txBody>
          <a:bodyPr/>
          <a:lstStyle>
            <a:lvl1pPr marL="320040" indent="-320040">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478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arallelogram 9"/>
          <p:cNvSpPr/>
          <p:nvPr/>
        </p:nvSpPr>
        <p:spPr bwMode="auto">
          <a:xfrm>
            <a:off x="-7144" y="813351"/>
            <a:ext cx="8562705" cy="234399"/>
          </a:xfrm>
          <a:custGeom>
            <a:avLst/>
            <a:gdLst>
              <a:gd name="connsiteX0" fmla="*/ 0 w 8650811"/>
              <a:gd name="connsiteY0" fmla="*/ 234399 h 234399"/>
              <a:gd name="connsiteX1" fmla="*/ 76745 w 8650811"/>
              <a:gd name="connsiteY1" fmla="*/ 0 h 234399"/>
              <a:gd name="connsiteX2" fmla="*/ 8650811 w 8650811"/>
              <a:gd name="connsiteY2" fmla="*/ 0 h 234399"/>
              <a:gd name="connsiteX3" fmla="*/ 8574066 w 8650811"/>
              <a:gd name="connsiteY3" fmla="*/ 234399 h 234399"/>
              <a:gd name="connsiteX4" fmla="*/ 0 w 8650811"/>
              <a:gd name="connsiteY4" fmla="*/ 234399 h 234399"/>
              <a:gd name="connsiteX0" fmla="*/ 0 w 8650811"/>
              <a:gd name="connsiteY0" fmla="*/ 234399 h 234399"/>
              <a:gd name="connsiteX1" fmla="*/ 91032 w 8650811"/>
              <a:gd name="connsiteY1" fmla="*/ 2381 h 234399"/>
              <a:gd name="connsiteX2" fmla="*/ 8650811 w 8650811"/>
              <a:gd name="connsiteY2" fmla="*/ 0 h 234399"/>
              <a:gd name="connsiteX3" fmla="*/ 8574066 w 8650811"/>
              <a:gd name="connsiteY3" fmla="*/ 234399 h 234399"/>
              <a:gd name="connsiteX4" fmla="*/ 0 w 8650811"/>
              <a:gd name="connsiteY4" fmla="*/ 234399 h 234399"/>
              <a:gd name="connsiteX0" fmla="*/ 0 w 8562705"/>
              <a:gd name="connsiteY0" fmla="*/ 234399 h 234399"/>
              <a:gd name="connsiteX1" fmla="*/ 2926 w 8562705"/>
              <a:gd name="connsiteY1" fmla="*/ 2381 h 234399"/>
              <a:gd name="connsiteX2" fmla="*/ 8562705 w 8562705"/>
              <a:gd name="connsiteY2" fmla="*/ 0 h 234399"/>
              <a:gd name="connsiteX3" fmla="*/ 8485960 w 8562705"/>
              <a:gd name="connsiteY3" fmla="*/ 234399 h 234399"/>
              <a:gd name="connsiteX4" fmla="*/ 0 w 8562705"/>
              <a:gd name="connsiteY4" fmla="*/ 234399 h 23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2705" h="234399">
                <a:moveTo>
                  <a:pt x="0" y="234399"/>
                </a:moveTo>
                <a:cubicBezTo>
                  <a:pt x="975" y="157060"/>
                  <a:pt x="1951" y="79720"/>
                  <a:pt x="2926" y="2381"/>
                </a:cubicBezTo>
                <a:lnTo>
                  <a:pt x="8562705" y="0"/>
                </a:lnTo>
                <a:lnTo>
                  <a:pt x="8485960" y="234399"/>
                </a:lnTo>
                <a:lnTo>
                  <a:pt x="0" y="234399"/>
                </a:lnTo>
                <a:close/>
              </a:path>
            </a:pathLst>
          </a:cu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sp>
        <p:nvSpPr>
          <p:cNvPr id="2" name="Title Placeholder 1"/>
          <p:cNvSpPr>
            <a:spLocks noGrp="1" noChangeAspect="1"/>
          </p:cNvSpPr>
          <p:nvPr>
            <p:ph type="title"/>
          </p:nvPr>
        </p:nvSpPr>
        <p:spPr>
          <a:xfrm>
            <a:off x="311150" y="1"/>
            <a:ext cx="8241866" cy="8606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11150" y="1280160"/>
            <a:ext cx="7886700" cy="4609652"/>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5"/>
          <p:cNvSpPr>
            <a:spLocks noGrp="1"/>
          </p:cNvSpPr>
          <p:nvPr>
            <p:ph type="ftr" sz="quarter" idx="3"/>
          </p:nvPr>
        </p:nvSpPr>
        <p:spPr>
          <a:xfrm>
            <a:off x="0" y="6553200"/>
            <a:ext cx="8451273" cy="304800"/>
          </a:xfrm>
          <a:prstGeom prst="rect">
            <a:avLst/>
          </a:prstGeom>
        </p:spPr>
        <p:txBody>
          <a:bodyPr vert="horz" lIns="91440" tIns="45720" rIns="91440" bIns="45720" rtlCol="0" anchor="t" anchorCtr="0">
            <a:noAutofit/>
          </a:bodyPr>
          <a:lstStyle>
            <a:lvl1pPr algn="ctr">
              <a:defRPr lang="en-US" sz="600" b="0" i="0" kern="500" spc="0" baseline="0" smtClean="0">
                <a:effectLst/>
                <a:latin typeface="+mn-lt"/>
                <a:cs typeface="Times New Roman" pitchFamily="18" charset="0"/>
              </a:defRPr>
            </a:lvl1p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9" name="Slide Number Placeholder 6"/>
          <p:cNvSpPr>
            <a:spLocks noGrp="1"/>
          </p:cNvSpPr>
          <p:nvPr>
            <p:ph type="sldNum" sz="quarter" idx="4"/>
          </p:nvPr>
        </p:nvSpPr>
        <p:spPr>
          <a:xfrm>
            <a:off x="8686798" y="6438621"/>
            <a:ext cx="37539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F497-5311-4FE6-8037-E08A3EC20500}" type="slidenum">
              <a:rPr lang="en-US" smtClean="0"/>
              <a:t>‹#›</a:t>
            </a:fld>
            <a:endParaRPr lang="en-US"/>
          </a:p>
        </p:txBody>
      </p:sp>
    </p:spTree>
    <p:extLst>
      <p:ext uri="{BB962C8B-B14F-4D97-AF65-F5344CB8AC3E}">
        <p14:creationId xmlns:p14="http://schemas.microsoft.com/office/powerpoint/2010/main" val="857022175"/>
      </p:ext>
    </p:extLst>
  </p:cSld>
  <p:clrMap bg1="lt1" tx1="dk1" bg2="lt2" tx2="dk2" accent1="accent1" accent2="accent2" accent3="accent3" accent4="accent4" accent5="accent5" accent6="accent6" hlink="hlink" folHlink="folHlink"/>
  <p:sldLayoutIdLst>
    <p:sldLayoutId id="2147484006" r:id="rId1"/>
    <p:sldLayoutId id="2147484004" r:id="rId2"/>
    <p:sldLayoutId id="2147484007" r:id="rId3"/>
    <p:sldLayoutId id="2147484008" r:id="rId4"/>
    <p:sldLayoutId id="214748401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Lst>
  <p:hf hdr="0" dt="0"/>
  <p:txStyles>
    <p:title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182880" indent="-274320" algn="l" defTabSz="914400" rtl="0" eaLnBrk="1" latinLnBrk="0" hangingPunct="1">
        <a:lnSpc>
          <a:spcPct val="90000"/>
        </a:lnSpc>
        <a:spcBef>
          <a:spcPts val="1000"/>
        </a:spcBef>
        <a:buClr>
          <a:schemeClr val="accent2"/>
        </a:buClr>
        <a:buSzPct val="115000"/>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11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12.png"/><Relationship Id="rId4" Type="http://schemas.openxmlformats.org/officeDocument/2006/relationships/hyperlink" Target="https://wiki.ucern.com/display/public/processIT/Medium+Risk+Process+Table+View"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13" Type="http://schemas.openxmlformats.org/officeDocument/2006/relationships/image" Target="../media/image19.emf"/><Relationship Id="rId3" Type="http://schemas.openxmlformats.org/officeDocument/2006/relationships/notesSlide" Target="../notesSlides/notesSlide16.xml"/><Relationship Id="rId12" Type="http://schemas.openxmlformats.org/officeDocument/2006/relationships/customXml" Target="../ink/ink2.xml"/><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customXml" Target="../ink/ink1.xml"/><Relationship Id="rId11" Type="http://schemas.openxmlformats.org/officeDocument/2006/relationships/image" Target="../media/image18.emf"/><Relationship Id="rId5" Type="http://schemas.openxmlformats.org/officeDocument/2006/relationships/image" Target="../media/image15.png"/><Relationship Id="rId4" Type="http://schemas.openxmlformats.org/officeDocument/2006/relationships/image" Target="../media/image14.png"/><Relationship Id="rId1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hyperlink" Target="https://wiki.ucern.com/display/IPDevConDoc/Development+Solution+Specific+Documentation"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17.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hyperlink" Target="https://wiki.ucern.com/display/public/IPDevConDoc/Wiki+Document+Control+Process"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hyperlink" Target="https://wiki.ucern.com/x/Z4aRRw"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8" Type="http://schemas.openxmlformats.org/officeDocument/2006/relationships/hyperlink" Target="https://wiki.ucern.com/x/6YETRg" TargetMode="External"/><Relationship Id="rId3" Type="http://schemas.openxmlformats.org/officeDocument/2006/relationships/notesSlide" Target="../notesSlides/notesSlide24.xml"/><Relationship Id="rId7" Type="http://schemas.openxmlformats.org/officeDocument/2006/relationships/hyperlink" Target="https://wiki.ucern.com/x/6pBhT" TargetMode="Externa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hyperlink" Target="https://wiki.ucern.com/x/3ZBhT" TargetMode="External"/><Relationship Id="rId11" Type="http://schemas.openxmlformats.org/officeDocument/2006/relationships/image" Target="../media/image23.png"/><Relationship Id="rId5" Type="http://schemas.openxmlformats.org/officeDocument/2006/relationships/hyperlink" Target="https://wiki.ucern.com/x/Hp1hT" TargetMode="External"/><Relationship Id="rId10" Type="http://schemas.openxmlformats.org/officeDocument/2006/relationships/hyperlink" Target="https://wiki.ucern.com/display/public/processIT/Medium+Risk+Process+Table+View" TargetMode="External"/><Relationship Id="rId4" Type="http://schemas.openxmlformats.org/officeDocument/2006/relationships/hyperlink" Target="https://ulearn.cerner.com/catalogDetails?id=crs_186237420&amp;snapshotId=courseSnapshot201401171105569716841871&amp;type=COURSE" TargetMode="External"/><Relationship Id="rId9" Type="http://schemas.openxmlformats.org/officeDocument/2006/relationships/hyperlink" Target="https://wiki.ucern.com/display/IPDevConDoc/Development+Solution+Specific+Documentation"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hyperlink" Target="https://wiki.ucern.com/display/public/IPDevConDoc/Wiki+Document+Control+Process" TargetMode="External"/><Relationship Id="rId4" Type="http://schemas.openxmlformats.org/officeDocument/2006/relationships/hyperlink" Target="https://wiki.ucern.com/display/cqm/Quality+Management+Systems+Document+Control+Procedure"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iki.ucern.com/display/IPDevConDoc/Development+Solution+Specific+Documentation"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8/3/2016</a:t>
            </a:r>
            <a:endParaRPr lang="en-US" dirty="0">
              <a:solidFill>
                <a:srgbClr val="FF0000"/>
              </a:solidFill>
            </a:endParaRPr>
          </a:p>
        </p:txBody>
      </p:sp>
      <p:sp>
        <p:nvSpPr>
          <p:cNvPr id="5" name="Title 4"/>
          <p:cNvSpPr>
            <a:spLocks noGrp="1"/>
          </p:cNvSpPr>
          <p:nvPr>
            <p:ph type="title"/>
          </p:nvPr>
        </p:nvSpPr>
        <p:spPr>
          <a:xfrm>
            <a:off x="59224" y="2259016"/>
            <a:ext cx="7363552" cy="2370667"/>
          </a:xfrm>
        </p:spPr>
        <p:txBody>
          <a:bodyPr/>
          <a:lstStyle/>
          <a:p>
            <a:r>
              <a:rPr lang="en-US" dirty="0"/>
              <a:t>Document Control Basics</a:t>
            </a:r>
            <a:r>
              <a:rPr lang="en-US" dirty="0" smtClean="0"/>
              <a:t>:</a:t>
            </a:r>
            <a:r>
              <a:rPr lang="en-US" dirty="0" smtClean="0">
                <a:solidFill>
                  <a:srgbClr val="FF00FF"/>
                </a:solidFill>
              </a:rPr>
              <a:t/>
            </a:r>
            <a:br>
              <a:rPr lang="en-US" dirty="0" smtClean="0">
                <a:solidFill>
                  <a:srgbClr val="FF00FF"/>
                </a:solidFill>
              </a:rPr>
            </a:br>
            <a:r>
              <a:rPr lang="en-US" dirty="0" smtClean="0">
                <a:solidFill>
                  <a:srgbClr val="FF00FF"/>
                </a:solidFill>
              </a:rPr>
              <a:t/>
            </a:r>
            <a:br>
              <a:rPr lang="en-US" dirty="0" smtClean="0">
                <a:solidFill>
                  <a:srgbClr val="FF00FF"/>
                </a:solidFill>
              </a:rPr>
            </a:br>
            <a:r>
              <a:rPr lang="en-US" dirty="0" smtClean="0"/>
              <a:t>   </a:t>
            </a:r>
            <a:r>
              <a:rPr lang="en-US" sz="2800" dirty="0" smtClean="0"/>
              <a:t>HS IP Adoption of </a:t>
            </a:r>
            <a:r>
              <a:rPr lang="en-US" sz="2800" dirty="0" smtClean="0">
                <a:solidFill>
                  <a:srgbClr val="FF00FF"/>
                </a:solidFill>
              </a:rPr>
              <a:t/>
            </a:r>
            <a:br>
              <a:rPr lang="en-US" sz="2800" dirty="0" smtClean="0">
                <a:solidFill>
                  <a:srgbClr val="FF00FF"/>
                </a:solidFill>
              </a:rPr>
            </a:br>
            <a:r>
              <a:rPr lang="en-US" sz="2800" dirty="0" smtClean="0"/>
              <a:t>    Cerner Document Control</a:t>
            </a:r>
            <a:endParaRPr lang="en-US" sz="2800" dirty="0"/>
          </a:p>
        </p:txBody>
      </p:sp>
    </p:spTree>
    <p:custDataLst>
      <p:tags r:id="rId1"/>
    </p:custDataLst>
    <p:extLst>
      <p:ext uri="{BB962C8B-B14F-4D97-AF65-F5344CB8AC3E}">
        <p14:creationId xmlns:p14="http://schemas.microsoft.com/office/powerpoint/2010/main" val="3655335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Document Attributes – Level 4</a:t>
            </a:r>
          </a:p>
        </p:txBody>
      </p:sp>
      <p:sp>
        <p:nvSpPr>
          <p:cNvPr id="3" name="Footer Placeholder 2"/>
          <p:cNvSpPr>
            <a:spLocks noGrp="1"/>
          </p:cNvSpPr>
          <p:nvPr>
            <p:ph type="ftr" sz="quarter" idx="10"/>
          </p:nvPr>
        </p:nvSpPr>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4" name="Slide Number Placeholder 3"/>
          <p:cNvSpPr>
            <a:spLocks noGrp="1"/>
          </p:cNvSpPr>
          <p:nvPr>
            <p:ph type="sldNum" sz="quarter" idx="11"/>
          </p:nvPr>
        </p:nvSpPr>
        <p:spPr/>
        <p:txBody>
          <a:bodyPr/>
          <a:lstStyle/>
          <a:p>
            <a:fld id="{71F8F497-5311-4FE6-8037-E08A3EC20500}" type="slidenum">
              <a:rPr lang="en-US" smtClean="0"/>
              <a:t>9</a:t>
            </a:fld>
            <a:endParaRPr lang="en-US"/>
          </a:p>
        </p:txBody>
      </p:sp>
      <p:sp>
        <p:nvSpPr>
          <p:cNvPr id="7" name="TextBox 6"/>
          <p:cNvSpPr txBox="1"/>
          <p:nvPr/>
        </p:nvSpPr>
        <p:spPr>
          <a:xfrm>
            <a:off x="184536" y="1012390"/>
            <a:ext cx="8735209" cy="5847755"/>
          </a:xfrm>
          <a:prstGeom prst="rect">
            <a:avLst/>
          </a:prstGeom>
          <a:noFill/>
        </p:spPr>
        <p:txBody>
          <a:bodyPr wrap="square" rtlCol="0">
            <a:spAutoFit/>
          </a:bodyPr>
          <a:lstStyle/>
          <a:p>
            <a:pPr marL="0" indent="0">
              <a:buNone/>
            </a:pPr>
            <a:r>
              <a:rPr lang="en-US" sz="2000" u="sng" dirty="0"/>
              <a:t>Required</a:t>
            </a:r>
          </a:p>
          <a:p>
            <a:pPr marL="342900" indent="-342900">
              <a:buFont typeface="Arial" panose="020B0604020202020204" pitchFamily="34" charset="0"/>
              <a:buChar char="•"/>
            </a:pPr>
            <a:r>
              <a:rPr lang="en-US" sz="2000" b="0" dirty="0"/>
              <a:t>Effective Date/Record Date – </a:t>
            </a:r>
            <a:r>
              <a:rPr lang="en-US" sz="1600" b="0" dirty="0"/>
              <a:t>top of record</a:t>
            </a:r>
          </a:p>
          <a:p>
            <a:pPr marL="342900" indent="-342900">
              <a:buFont typeface="Arial" panose="020B0604020202020204" pitchFamily="34" charset="0"/>
              <a:buChar char="•"/>
            </a:pPr>
            <a:r>
              <a:rPr lang="en-US" sz="2000" b="0" dirty="0"/>
              <a:t>Title – </a:t>
            </a:r>
            <a:r>
              <a:rPr lang="en-US" sz="1600" b="0" dirty="0"/>
              <a:t>top of </a:t>
            </a:r>
            <a:r>
              <a:rPr lang="en-US" sz="1600" b="0" dirty="0" smtClean="0"/>
              <a:t>record </a:t>
            </a:r>
            <a:r>
              <a:rPr lang="en-US" sz="1600" b="0" dirty="0"/>
              <a:t>(every page is a best practice</a:t>
            </a:r>
            <a:r>
              <a:rPr lang="en-US" sz="1600" b="0" dirty="0" smtClean="0"/>
              <a:t>)</a:t>
            </a:r>
          </a:p>
          <a:p>
            <a:pPr marL="342900" lvl="1" indent="-342900">
              <a:buFont typeface="Arial" panose="020B0604020202020204" pitchFamily="34" charset="0"/>
              <a:buChar char="•"/>
            </a:pPr>
            <a:r>
              <a:rPr lang="en-US" sz="2000" b="0" dirty="0" smtClean="0"/>
              <a:t>Project identifier </a:t>
            </a:r>
            <a:r>
              <a:rPr lang="en-US" sz="1600" b="0" dirty="0" smtClean="0">
                <a:solidFill>
                  <a:schemeClr val="accent6">
                    <a:lumMod val="75000"/>
                  </a:schemeClr>
                </a:solidFill>
              </a:rPr>
              <a:t>(Solution </a:t>
            </a:r>
            <a:r>
              <a:rPr lang="en-US" sz="1600" b="0" dirty="0" err="1" smtClean="0">
                <a:solidFill>
                  <a:schemeClr val="accent6">
                    <a:lumMod val="75000"/>
                  </a:schemeClr>
                </a:solidFill>
              </a:rPr>
              <a:t>vv.rr</a:t>
            </a:r>
            <a:r>
              <a:rPr lang="en-US" sz="1600" b="0" dirty="0" smtClean="0">
                <a:solidFill>
                  <a:schemeClr val="accent6">
                    <a:lumMod val="75000"/>
                  </a:schemeClr>
                </a:solidFill>
              </a:rPr>
              <a:t> &amp; SP)</a:t>
            </a:r>
            <a:r>
              <a:rPr lang="en-US" sz="1600" b="0" dirty="0" smtClean="0"/>
              <a:t> – </a:t>
            </a:r>
            <a:r>
              <a:rPr lang="en-US" sz="1600" b="0" dirty="0"/>
              <a:t>top of </a:t>
            </a:r>
            <a:r>
              <a:rPr lang="en-US" sz="1600" b="0" dirty="0" smtClean="0"/>
              <a:t>record (</a:t>
            </a:r>
            <a:r>
              <a:rPr lang="en-US" sz="1600" b="0" dirty="0"/>
              <a:t>every </a:t>
            </a:r>
            <a:r>
              <a:rPr lang="en-US" sz="1600" b="0" dirty="0" smtClean="0"/>
              <a:t>page is a best practice)</a:t>
            </a:r>
            <a:endParaRPr lang="en-US" sz="1600" b="0" dirty="0"/>
          </a:p>
          <a:p>
            <a:pPr marL="800100" lvl="1" indent="-342900">
              <a:buFont typeface="Arial" panose="020B0604020202020204" pitchFamily="34" charset="0"/>
              <a:buChar char="•"/>
            </a:pPr>
            <a:r>
              <a:rPr lang="en-US" sz="1600" b="0" dirty="0" smtClean="0"/>
              <a:t>Enhancement </a:t>
            </a:r>
            <a:r>
              <a:rPr lang="en-US" sz="1600" b="0" dirty="0"/>
              <a:t>Jira # </a:t>
            </a:r>
            <a:r>
              <a:rPr lang="en-US" sz="1600" b="0" dirty="0" smtClean="0"/>
              <a:t>(if applicable)</a:t>
            </a:r>
            <a:endParaRPr lang="en-US" sz="1600" b="0" dirty="0"/>
          </a:p>
          <a:p>
            <a:pPr marL="800100" lvl="1" indent="-342900">
              <a:buFont typeface="Arial" panose="020B0604020202020204" pitchFamily="34" charset="0"/>
              <a:buChar char="•"/>
            </a:pPr>
            <a:r>
              <a:rPr lang="en-US" sz="1600" b="0" dirty="0"/>
              <a:t>Caliber Req/DNG req # </a:t>
            </a:r>
            <a:r>
              <a:rPr lang="en-US" sz="1600" b="0" dirty="0" smtClean="0"/>
              <a:t>(if </a:t>
            </a:r>
            <a:r>
              <a:rPr lang="en-US" sz="1600" b="0" dirty="0"/>
              <a:t>applicable)</a:t>
            </a:r>
          </a:p>
          <a:p>
            <a:pPr marL="342900" indent="-342900">
              <a:buFont typeface="Arial" panose="020B0604020202020204" pitchFamily="34" charset="0"/>
              <a:buChar char="•"/>
            </a:pPr>
            <a:r>
              <a:rPr lang="en-US" sz="2000" b="0" dirty="0"/>
              <a:t>Page x of y – every page</a:t>
            </a:r>
          </a:p>
          <a:p>
            <a:pPr marL="342900" indent="-342900">
              <a:buFont typeface="Arial" panose="020B0604020202020204" pitchFamily="34" charset="0"/>
              <a:buChar char="•"/>
            </a:pPr>
            <a:r>
              <a:rPr lang="en-US" sz="2000" b="0" dirty="0"/>
              <a:t>Classification – every page</a:t>
            </a:r>
          </a:p>
          <a:p>
            <a:endParaRPr lang="en-US" sz="2000" u="sng" dirty="0"/>
          </a:p>
          <a:p>
            <a:pPr marL="342900" indent="-342900">
              <a:buFont typeface="Arial" panose="020B0604020202020204" pitchFamily="34" charset="0"/>
              <a:buChar char="•"/>
            </a:pPr>
            <a:endParaRPr lang="en-US" sz="2000" b="0" dirty="0" smtClean="0"/>
          </a:p>
          <a:p>
            <a:pPr marL="342900" indent="-342900">
              <a:buFont typeface="Arial" panose="020B0604020202020204" pitchFamily="34" charset="0"/>
              <a:buChar char="•"/>
            </a:pPr>
            <a:endParaRPr lang="en-US" sz="2000" b="0" dirty="0"/>
          </a:p>
          <a:p>
            <a:pPr eaLnBrk="0" hangingPunct="0"/>
            <a:r>
              <a:rPr lang="en-US" sz="2000" u="sng" dirty="0"/>
              <a:t>Source Template</a:t>
            </a:r>
          </a:p>
          <a:p>
            <a:pPr eaLnBrk="0" hangingPunct="0"/>
            <a:r>
              <a:rPr lang="en-US" altLang="en-US" sz="1400" dirty="0"/>
              <a:t>A record with a source template also requires the following information, which should be on the template footer, do not delete this.</a:t>
            </a:r>
          </a:p>
          <a:p>
            <a:pPr marL="171450" indent="-171450" eaLnBrk="0" hangingPunct="0">
              <a:buFont typeface="Arial" panose="020B0604020202020204" pitchFamily="34" charset="0"/>
              <a:buChar char="•"/>
            </a:pPr>
            <a:r>
              <a:rPr lang="en-US" altLang="en-US" sz="2000" b="0" i="1" dirty="0"/>
              <a:t>Source Template </a:t>
            </a:r>
            <a:r>
              <a:rPr lang="en-US" altLang="en-US" sz="2000" b="0" dirty="0"/>
              <a:t>Document #/Unique </a:t>
            </a:r>
            <a:r>
              <a:rPr lang="en-US" altLang="en-US" sz="2000" b="0" dirty="0" smtClean="0"/>
              <a:t>Id/Wiki </a:t>
            </a:r>
            <a:r>
              <a:rPr lang="en-US" altLang="en-US" sz="2000" b="0" dirty="0"/>
              <a:t>Page # – every page</a:t>
            </a:r>
          </a:p>
          <a:p>
            <a:pPr marL="171450" indent="-171450" eaLnBrk="0" hangingPunct="0">
              <a:buFont typeface="Arial" panose="020B0604020202020204" pitchFamily="34" charset="0"/>
              <a:buChar char="•"/>
            </a:pPr>
            <a:r>
              <a:rPr lang="en-US" altLang="en-US" sz="2000" b="0" i="1" dirty="0"/>
              <a:t>Source Template </a:t>
            </a:r>
            <a:r>
              <a:rPr lang="en-US" altLang="en-US" sz="2000" b="0" dirty="0" smtClean="0"/>
              <a:t>Version </a:t>
            </a:r>
            <a:r>
              <a:rPr lang="en-US" altLang="en-US" sz="2000" b="0" dirty="0"/>
              <a:t>– every page</a:t>
            </a:r>
          </a:p>
          <a:p>
            <a:pPr marL="171450" indent="-171450" eaLnBrk="0" hangingPunct="0">
              <a:buFont typeface="Arial" panose="020B0604020202020204" pitchFamily="34" charset="0"/>
              <a:buChar char="•"/>
            </a:pPr>
            <a:endParaRPr lang="en-US" altLang="en-US" sz="2000" dirty="0"/>
          </a:p>
          <a:p>
            <a:r>
              <a:rPr lang="en-US" sz="2000" u="sng" dirty="0"/>
              <a:t>Optional</a:t>
            </a:r>
          </a:p>
          <a:p>
            <a:pPr marL="342900" indent="-342900">
              <a:buFont typeface="Arial" panose="020B0604020202020204" pitchFamily="34" charset="0"/>
              <a:buChar char="•"/>
            </a:pPr>
            <a:r>
              <a:rPr lang="en-US" sz="2000" b="0" dirty="0"/>
              <a:t>Owner</a:t>
            </a:r>
          </a:p>
          <a:p>
            <a:pPr marL="285750" indent="-285750" eaLnBrk="0" hangingPunct="0">
              <a:buFont typeface="Arial" panose="020B0604020202020204" pitchFamily="34" charset="0"/>
              <a:buChar char="•"/>
            </a:pPr>
            <a:endParaRPr lang="en-US" sz="1400" dirty="0">
              <a:solidFill>
                <a:schemeClr val="accent2"/>
              </a:solidFill>
            </a:endParaRPr>
          </a:p>
        </p:txBody>
      </p:sp>
      <p:sp>
        <p:nvSpPr>
          <p:cNvPr id="5" name="TextBox 4"/>
          <p:cNvSpPr txBox="1"/>
          <p:nvPr/>
        </p:nvSpPr>
        <p:spPr>
          <a:xfrm>
            <a:off x="5213049" y="2442432"/>
            <a:ext cx="3721595" cy="2031325"/>
          </a:xfrm>
          <a:prstGeom prst="rect">
            <a:avLst/>
          </a:prstGeom>
          <a:noFill/>
          <a:ln w="28575">
            <a:solidFill>
              <a:schemeClr val="accent1"/>
            </a:solidFill>
          </a:ln>
        </p:spPr>
        <p:txBody>
          <a:bodyPr wrap="square" rtlCol="0">
            <a:spAutoFit/>
          </a:bodyPr>
          <a:lstStyle/>
          <a:p>
            <a:pPr algn="ctr" eaLnBrk="0" hangingPunct="0"/>
            <a:r>
              <a:rPr lang="en-US" sz="1400" u="sng" dirty="0" smtClean="0">
                <a:solidFill>
                  <a:schemeClr val="accent2"/>
                </a:solidFill>
              </a:rPr>
              <a:t>Level 4 (no source template)</a:t>
            </a:r>
            <a:r>
              <a:rPr lang="en-US" sz="1400" dirty="0" smtClean="0">
                <a:solidFill>
                  <a:schemeClr val="accent2"/>
                </a:solidFill>
              </a:rPr>
              <a:t>:</a:t>
            </a:r>
          </a:p>
          <a:p>
            <a:pPr algn="ctr" eaLnBrk="0" hangingPunct="0"/>
            <a:r>
              <a:rPr lang="en-US" sz="1400" dirty="0" smtClean="0">
                <a:solidFill>
                  <a:schemeClr val="accent2"/>
                </a:solidFill>
              </a:rPr>
              <a:t>Many records will not have a source template.  This is a L4 record needing L4 doc attributes but, no source template attributes.</a:t>
            </a:r>
          </a:p>
          <a:p>
            <a:pPr algn="ctr" eaLnBrk="0" hangingPunct="0"/>
            <a:r>
              <a:rPr lang="en-US" sz="1400" dirty="0" smtClean="0">
                <a:solidFill>
                  <a:schemeClr val="accent2"/>
                </a:solidFill>
              </a:rPr>
              <a:t> </a:t>
            </a:r>
            <a:endParaRPr lang="en-US" sz="1400" dirty="0">
              <a:solidFill>
                <a:schemeClr val="accent2"/>
              </a:solidFill>
            </a:endParaRPr>
          </a:p>
          <a:p>
            <a:pPr algn="ctr" eaLnBrk="0" hangingPunct="0"/>
            <a:r>
              <a:rPr lang="en-US" sz="1400" u="sng" dirty="0" smtClean="0">
                <a:solidFill>
                  <a:schemeClr val="accent2"/>
                </a:solidFill>
              </a:rPr>
              <a:t>Level 4 with source template</a:t>
            </a:r>
            <a:r>
              <a:rPr lang="en-US" sz="1400" dirty="0" smtClean="0">
                <a:solidFill>
                  <a:schemeClr val="accent2"/>
                </a:solidFill>
              </a:rPr>
              <a:t>:</a:t>
            </a:r>
          </a:p>
          <a:p>
            <a:pPr algn="ctr" eaLnBrk="0" hangingPunct="0"/>
            <a:r>
              <a:rPr lang="en-US" sz="1400" dirty="0" smtClean="0">
                <a:solidFill>
                  <a:schemeClr val="accent2"/>
                </a:solidFill>
              </a:rPr>
              <a:t>L4 </a:t>
            </a:r>
            <a:r>
              <a:rPr lang="en-US" sz="1400" dirty="0">
                <a:solidFill>
                  <a:schemeClr val="accent2"/>
                </a:solidFill>
              </a:rPr>
              <a:t>output records </a:t>
            </a:r>
            <a:r>
              <a:rPr lang="en-US" sz="1400" u="sng" dirty="0">
                <a:solidFill>
                  <a:schemeClr val="accent2"/>
                </a:solidFill>
              </a:rPr>
              <a:t>with</a:t>
            </a:r>
            <a:r>
              <a:rPr lang="en-US" sz="1400" dirty="0">
                <a:solidFill>
                  <a:schemeClr val="accent2"/>
                </a:solidFill>
              </a:rPr>
              <a:t> L3 source templates require source template info.</a:t>
            </a:r>
            <a:endParaRPr lang="en-US" dirty="0"/>
          </a:p>
        </p:txBody>
      </p:sp>
      <p:sp>
        <p:nvSpPr>
          <p:cNvPr id="9" name="Right Arrow 8"/>
          <p:cNvSpPr/>
          <p:nvPr/>
        </p:nvSpPr>
        <p:spPr>
          <a:xfrm rot="12340292">
            <a:off x="4695591" y="2440206"/>
            <a:ext cx="785450" cy="223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9703494">
            <a:off x="4569718" y="3898378"/>
            <a:ext cx="957265" cy="266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2891051">
            <a:off x="4583703" y="3404178"/>
            <a:ext cx="973046" cy="262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ross 11"/>
          <p:cNvSpPr/>
          <p:nvPr/>
        </p:nvSpPr>
        <p:spPr>
          <a:xfrm>
            <a:off x="4637228" y="3589095"/>
            <a:ext cx="267239" cy="257333"/>
          </a:xfrm>
          <a:prstGeom prst="plus">
            <a:avLst>
              <a:gd name="adj" fmla="val 403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50259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 Examples</a:t>
            </a:r>
            <a:endParaRPr lang="en-US" dirty="0"/>
          </a:p>
        </p:txBody>
      </p:sp>
      <p:sp>
        <p:nvSpPr>
          <p:cNvPr id="3" name="Footer Placeholder 2"/>
          <p:cNvSpPr>
            <a:spLocks noGrp="1"/>
          </p:cNvSpPr>
          <p:nvPr>
            <p:ph type="ftr" sz="quarter" idx="10"/>
          </p:nvPr>
        </p:nvSpPr>
        <p:spPr/>
        <p:txBody>
          <a:bodyPr/>
          <a:lstStyle/>
          <a:p>
            <a:pPr algn="l"/>
            <a:r>
              <a:rPr lang="en-US" smtClean="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endParaRPr lang="en-US" dirty="0"/>
          </a:p>
        </p:txBody>
      </p:sp>
      <p:sp>
        <p:nvSpPr>
          <p:cNvPr id="4" name="Slide Number Placeholder 3"/>
          <p:cNvSpPr>
            <a:spLocks noGrp="1"/>
          </p:cNvSpPr>
          <p:nvPr>
            <p:ph type="sldNum" sz="quarter" idx="11"/>
          </p:nvPr>
        </p:nvSpPr>
        <p:spPr/>
        <p:txBody>
          <a:bodyPr/>
          <a:lstStyle/>
          <a:p>
            <a:fld id="{71F8F497-5311-4FE6-8037-E08A3EC20500}" type="slidenum">
              <a:rPr lang="en-US" smtClean="0"/>
              <a:t>10</a:t>
            </a:fld>
            <a:endParaRPr lang="en-US"/>
          </a:p>
        </p:txBody>
      </p:sp>
      <p:sp>
        <p:nvSpPr>
          <p:cNvPr id="5" name="Text Placeholder 4"/>
          <p:cNvSpPr>
            <a:spLocks noGrp="1"/>
          </p:cNvSpPr>
          <p:nvPr>
            <p:ph type="body" sz="quarter" idx="12"/>
          </p:nvPr>
        </p:nvSpPr>
        <p:spPr>
          <a:xfrm>
            <a:off x="311150" y="1024128"/>
            <a:ext cx="6077293" cy="377952"/>
          </a:xfrm>
        </p:spPr>
        <p:txBody>
          <a:bodyPr>
            <a:normAutofit/>
          </a:bodyPr>
          <a:lstStyle/>
          <a:p>
            <a:pPr marL="0" indent="0">
              <a:buNone/>
            </a:pPr>
            <a:r>
              <a:rPr lang="en-US" sz="2000" dirty="0" smtClean="0"/>
              <a:t>Here are some attributes that may need clarification:</a:t>
            </a: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4107426620"/>
              </p:ext>
            </p:extLst>
          </p:nvPr>
        </p:nvGraphicFramePr>
        <p:xfrm>
          <a:off x="317814" y="1427480"/>
          <a:ext cx="8340723" cy="4851400"/>
        </p:xfrm>
        <a:graphic>
          <a:graphicData uri="http://schemas.openxmlformats.org/drawingml/2006/table">
            <a:tbl>
              <a:tblPr firstRow="1" bandRow="1">
                <a:tableStyleId>{93296810-A885-4BE3-A3E7-6D5BEEA58F35}</a:tableStyleId>
              </a:tblPr>
              <a:tblGrid>
                <a:gridCol w="1669482"/>
                <a:gridCol w="1950720"/>
                <a:gridCol w="4720521"/>
              </a:tblGrid>
              <a:tr h="370840">
                <a:tc>
                  <a:txBody>
                    <a:bodyPr/>
                    <a:lstStyle/>
                    <a:p>
                      <a:r>
                        <a:rPr lang="en-US" dirty="0" smtClean="0"/>
                        <a:t>Attribute</a:t>
                      </a:r>
                      <a:endParaRPr lang="en-US" dirty="0"/>
                    </a:p>
                  </a:txBody>
                  <a:tcPr/>
                </a:tc>
                <a:tc>
                  <a:txBody>
                    <a:bodyPr/>
                    <a:lstStyle/>
                    <a:p>
                      <a:r>
                        <a:rPr lang="en-US" dirty="0" smtClean="0"/>
                        <a:t>Where</a:t>
                      </a:r>
                      <a:endParaRPr lang="en-US" dirty="0"/>
                    </a:p>
                  </a:txBody>
                  <a:tcPr/>
                </a:tc>
                <a:tc>
                  <a:txBody>
                    <a:bodyPr/>
                    <a:lstStyle/>
                    <a:p>
                      <a:r>
                        <a:rPr lang="en-US" dirty="0" smtClean="0"/>
                        <a:t>Example</a:t>
                      </a:r>
                      <a:endParaRPr lang="en-US" dirty="0"/>
                    </a:p>
                  </a:txBody>
                  <a:tcPr/>
                </a:tc>
              </a:tr>
              <a:tr h="370840">
                <a:tc>
                  <a:txBody>
                    <a:bodyPr/>
                    <a:lstStyle/>
                    <a:p>
                      <a:r>
                        <a:rPr lang="en-US" sz="1800" dirty="0" smtClean="0"/>
                        <a:t>Title</a:t>
                      </a:r>
                      <a:endParaRPr lang="en-US" dirty="0"/>
                    </a:p>
                  </a:txBody>
                  <a:tcPr/>
                </a:tc>
                <a:tc>
                  <a:txBody>
                    <a:bodyPr/>
                    <a:lstStyle/>
                    <a:p>
                      <a:pPr marL="0" indent="0">
                        <a:buFont typeface="Arial" panose="020B0604020202020204" pitchFamily="34" charset="0"/>
                        <a:buNone/>
                      </a:pPr>
                      <a:r>
                        <a:rPr lang="en-US" sz="1800" dirty="0" smtClean="0"/>
                        <a:t>first page </a:t>
                      </a:r>
                      <a:r>
                        <a:rPr lang="en-US" sz="1600" dirty="0" smtClean="0"/>
                        <a:t>(every page best practice)</a:t>
                      </a:r>
                      <a:endParaRPr lang="en-US" sz="1600" dirty="0"/>
                    </a:p>
                  </a:txBody>
                  <a:tcPr/>
                </a:tc>
                <a:tc>
                  <a:txBody>
                    <a:bodyPr/>
                    <a:lstStyle/>
                    <a:p>
                      <a:r>
                        <a:rPr lang="en-US" dirty="0" smtClean="0"/>
                        <a:t>Architecture Description</a:t>
                      </a:r>
                      <a:r>
                        <a:rPr lang="en-US" baseline="0" dirty="0" smtClean="0"/>
                        <a:t> Document</a:t>
                      </a:r>
                    </a:p>
                    <a:p>
                      <a:r>
                        <a:rPr lang="en-US" baseline="0" dirty="0" smtClean="0"/>
                        <a:t>Design Specification</a:t>
                      </a:r>
                    </a:p>
                    <a:p>
                      <a:r>
                        <a:rPr lang="en-US" baseline="0" dirty="0" smtClean="0"/>
                        <a:t>Configuration Management Plan</a:t>
                      </a:r>
                    </a:p>
                    <a:p>
                      <a:r>
                        <a:rPr lang="en-US" baseline="0" dirty="0" smtClean="0"/>
                        <a:t>Project Initiation Meeting</a:t>
                      </a:r>
                      <a:endParaRPr lang="en-US" dirty="0"/>
                    </a:p>
                  </a:txBody>
                  <a:tcPr/>
                </a:tc>
              </a:tr>
              <a:tr h="370840">
                <a:tc>
                  <a:txBody>
                    <a:bodyPr/>
                    <a:lstStyle/>
                    <a:p>
                      <a:r>
                        <a:rPr lang="en-US" sz="1800" dirty="0" smtClean="0"/>
                        <a:t>Project Identifier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first page </a:t>
                      </a:r>
                      <a:r>
                        <a:rPr lang="en-US" sz="1600" dirty="0" smtClean="0"/>
                        <a:t>(every page best practice)</a:t>
                      </a:r>
                    </a:p>
                  </a:txBody>
                  <a:tcPr/>
                </a:tc>
                <a:tc>
                  <a:txBody>
                    <a:bodyPr/>
                    <a:lstStyle/>
                    <a:p>
                      <a:r>
                        <a:rPr lang="en-US" sz="1800" dirty="0" smtClean="0"/>
                        <a:t>Solution </a:t>
                      </a:r>
                      <a:r>
                        <a:rPr lang="en-US" sz="1800" dirty="0" err="1" smtClean="0"/>
                        <a:t>version.release</a:t>
                      </a:r>
                      <a:r>
                        <a:rPr lang="en-US" sz="1800" dirty="0" smtClean="0"/>
                        <a:t> (</a:t>
                      </a:r>
                      <a:r>
                        <a:rPr lang="en-US" sz="1800" dirty="0" err="1" smtClean="0"/>
                        <a:t>vv.rr</a:t>
                      </a:r>
                      <a:r>
                        <a:rPr lang="en-US" sz="1800" dirty="0" smtClean="0"/>
                        <a:t>) &amp; SP identifier or SOE identifier</a:t>
                      </a:r>
                      <a:endParaRPr lang="en-US" dirty="0"/>
                    </a:p>
                  </a:txBody>
                  <a:tcPr/>
                </a:tc>
              </a:tr>
              <a:tr h="368300">
                <a:tc>
                  <a:txBody>
                    <a:bodyPr/>
                    <a:lstStyle/>
                    <a:p>
                      <a:pPr marL="0" lvl="0" indent="-342900" algn="l" defTabSz="914400" rtl="0" eaLnBrk="1" latinLnBrk="0" hangingPunct="1"/>
                      <a:r>
                        <a:rPr lang="en-US" sz="1800" kern="1200" dirty="0" smtClean="0"/>
                        <a:t>Enhancement Jira # </a:t>
                      </a:r>
                      <a:endParaRPr lang="en-US" sz="1800" kern="1200" dirty="0">
                        <a:solidFill>
                          <a:schemeClr val="dk1"/>
                        </a:solidFill>
                        <a:latin typeface="+mn-lt"/>
                        <a:ea typeface="+mn-ea"/>
                        <a:cs typeface="+mn-cs"/>
                      </a:endParaRPr>
                    </a:p>
                  </a:txBody>
                  <a:tcPr/>
                </a:tc>
                <a:tc>
                  <a:txBody>
                    <a:bodyPr/>
                    <a:lstStyle/>
                    <a:p>
                      <a:pPr marL="0" indent="0">
                        <a:buFont typeface="Arial" panose="020B0604020202020204" pitchFamily="34" charset="0"/>
                        <a:buNone/>
                      </a:pPr>
                      <a:r>
                        <a:rPr lang="en-US" sz="1800" dirty="0" smtClean="0"/>
                        <a:t>first page </a:t>
                      </a:r>
                      <a:r>
                        <a:rPr lang="en-US" sz="1600" dirty="0" smtClean="0"/>
                        <a:t>(every page best practice)</a:t>
                      </a:r>
                      <a:endParaRPr lang="en-US" sz="1600" dirty="0"/>
                    </a:p>
                  </a:txBody>
                  <a:tcPr/>
                </a:tc>
                <a:tc>
                  <a:txBody>
                    <a:bodyPr/>
                    <a:lstStyle/>
                    <a:p>
                      <a:r>
                        <a:rPr lang="en-US" dirty="0" smtClean="0"/>
                        <a:t>List the enhancement #s that the document relates to if applicable</a:t>
                      </a:r>
                      <a:endParaRPr lang="en-US" dirty="0"/>
                    </a:p>
                  </a:txBody>
                  <a:tcPr/>
                </a:tc>
              </a:tr>
              <a:tr h="370840">
                <a:tc>
                  <a:txBody>
                    <a:bodyPr/>
                    <a:lstStyle/>
                    <a:p>
                      <a:pPr marL="0" marR="0" lvl="0" indent="-342900" algn="l" defTabSz="914400" rtl="0" eaLnBrk="1" fontAlgn="auto" latinLnBrk="0" hangingPunct="1">
                        <a:lnSpc>
                          <a:spcPct val="100000"/>
                        </a:lnSpc>
                        <a:spcBef>
                          <a:spcPts val="0"/>
                        </a:spcBef>
                        <a:spcAft>
                          <a:spcPts val="0"/>
                        </a:spcAft>
                        <a:buClrTx/>
                        <a:buSzTx/>
                        <a:buFontTx/>
                        <a:buNone/>
                        <a:tabLst/>
                        <a:defRPr/>
                      </a:pPr>
                      <a:r>
                        <a:rPr lang="en-US" sz="1800" kern="1200" dirty="0" smtClean="0"/>
                        <a:t>Caliber Req/ DNG req #</a:t>
                      </a:r>
                      <a:endParaRPr lang="en-US" sz="18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first page </a:t>
                      </a:r>
                      <a:r>
                        <a:rPr lang="en-US" sz="1600" dirty="0" smtClean="0"/>
                        <a:t>(every page best practice)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List the requirement</a:t>
                      </a:r>
                      <a:r>
                        <a:rPr lang="en-US" baseline="0" dirty="0" smtClean="0"/>
                        <a:t> </a:t>
                      </a:r>
                      <a:r>
                        <a:rPr lang="en-US" dirty="0" smtClean="0"/>
                        <a:t>#s that the document relates to if applicable</a:t>
                      </a:r>
                      <a:endParaRPr lang="en-US" dirty="0"/>
                    </a:p>
                  </a:txBody>
                  <a:tcPr/>
                </a:tc>
              </a:tr>
              <a:tr h="370840">
                <a:tc>
                  <a:txBody>
                    <a:bodyPr/>
                    <a:lstStyle/>
                    <a:p>
                      <a:r>
                        <a:rPr lang="en-US" sz="1800" dirty="0" smtClean="0"/>
                        <a:t>Classification</a:t>
                      </a:r>
                      <a:endParaRPr lang="en-US" dirty="0"/>
                    </a:p>
                  </a:txBody>
                  <a:tcPr/>
                </a:tc>
                <a:tc>
                  <a:txBody>
                    <a:bodyPr/>
                    <a:lstStyle/>
                    <a:p>
                      <a:r>
                        <a:rPr lang="en-US" sz="1800" dirty="0" smtClean="0"/>
                        <a:t>every page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 Cerner Corporation. All rights reserved. This document contains Cerner confidential and/or proprietary information belonging to Cerner Corporation and/or its related affiliates which may not be reproduced or transmitted in any form or by any means without the express written consent of Cerner.</a:t>
                      </a:r>
                      <a:endParaRPr lang="en-US" sz="1400" dirty="0">
                        <a:solidFill>
                          <a:schemeClr val="tx1">
                            <a:lumMod val="50000"/>
                          </a:schemeClr>
                        </a:solidFill>
                      </a:endParaRPr>
                    </a:p>
                  </a:txBody>
                  <a:tcPr/>
                </a:tc>
              </a:tr>
            </a:tbl>
          </a:graphicData>
        </a:graphic>
      </p:graphicFrame>
    </p:spTree>
    <p:custDataLst>
      <p:tags r:id="rId1"/>
    </p:custDataLst>
    <p:extLst>
      <p:ext uri="{BB962C8B-B14F-4D97-AF65-F5344CB8AC3E}">
        <p14:creationId xmlns:p14="http://schemas.microsoft.com/office/powerpoint/2010/main" val="3341324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a:t>
            </a:r>
            <a:r>
              <a:rPr lang="en-US" dirty="0" smtClean="0"/>
              <a:t>artifacts are required for a project</a:t>
            </a:r>
            <a:endParaRPr lang="en-US" dirty="0"/>
          </a:p>
        </p:txBody>
      </p:sp>
      <p:sp>
        <p:nvSpPr>
          <p:cNvPr id="3" name="Footer Placeholder 2"/>
          <p:cNvSpPr>
            <a:spLocks noGrp="1"/>
          </p:cNvSpPr>
          <p:nvPr>
            <p:ph type="ftr" sz="quarter" idx="10"/>
          </p:nvPr>
        </p:nvSpPr>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4" name="Slide Number Placeholder 3"/>
          <p:cNvSpPr>
            <a:spLocks noGrp="1"/>
          </p:cNvSpPr>
          <p:nvPr>
            <p:ph type="sldNum" sz="quarter" idx="11"/>
          </p:nvPr>
        </p:nvSpPr>
        <p:spPr/>
        <p:txBody>
          <a:bodyPr/>
          <a:lstStyle/>
          <a:p>
            <a:fld id="{71F8F497-5311-4FE6-8037-E08A3EC20500}" type="slidenum">
              <a:rPr lang="en-US" smtClean="0"/>
              <a:t>11</a:t>
            </a:fld>
            <a:endParaRPr lang="en-US"/>
          </a:p>
        </p:txBody>
      </p:sp>
      <p:sp>
        <p:nvSpPr>
          <p:cNvPr id="7" name="TextBox 6"/>
          <p:cNvSpPr txBox="1"/>
          <p:nvPr/>
        </p:nvSpPr>
        <p:spPr>
          <a:xfrm>
            <a:off x="187570" y="1094315"/>
            <a:ext cx="8710246" cy="5232202"/>
          </a:xfrm>
          <a:prstGeom prst="rect">
            <a:avLst/>
          </a:prstGeom>
          <a:noFill/>
        </p:spPr>
        <p:txBody>
          <a:bodyPr wrap="square" rtlCol="0">
            <a:spAutoFit/>
          </a:bodyPr>
          <a:lstStyle/>
          <a:p>
            <a:pPr eaLnBrk="0" hangingPunct="0"/>
            <a:r>
              <a:rPr lang="en-US" altLang="en-US" sz="2000" u="sng" dirty="0" smtClean="0"/>
              <a:t>Process </a:t>
            </a:r>
            <a:r>
              <a:rPr lang="en-US" altLang="en-US" sz="2000" u="sng" dirty="0"/>
              <a:t>IT</a:t>
            </a:r>
          </a:p>
          <a:p>
            <a:pPr marL="342900" indent="-342900" eaLnBrk="0" hangingPunct="0">
              <a:buFont typeface="Arial" panose="020B0604020202020204" pitchFamily="34" charset="0"/>
              <a:buChar char="•"/>
            </a:pPr>
            <a:r>
              <a:rPr lang="en-US" altLang="en-US" sz="2000" b="0" dirty="0">
                <a:solidFill>
                  <a:schemeClr val="tx2"/>
                </a:solidFill>
              </a:rPr>
              <a:t>Refer to the Medium Risk Process Table view for a list of required outputs from each Process IT task.</a:t>
            </a:r>
          </a:p>
          <a:p>
            <a:pPr lvl="1" eaLnBrk="0" hangingPunct="0"/>
            <a:r>
              <a:rPr lang="en-US" altLang="en-US" sz="1400" b="0" dirty="0">
                <a:solidFill>
                  <a:srgbClr val="2C6DBA"/>
                </a:solidFill>
                <a:hlinkClick r:id="rId4"/>
              </a:rPr>
              <a:t>https://wiki.ucern.com/display/public/processIT/Medium+Risk+Process+Table+View</a:t>
            </a:r>
            <a:endParaRPr lang="en-US" altLang="en-US" sz="1400" b="0" dirty="0">
              <a:solidFill>
                <a:srgbClr val="2C6DBA"/>
              </a:solidFill>
            </a:endParaRPr>
          </a:p>
          <a:p>
            <a:pPr eaLnBrk="0" hangingPunct="0"/>
            <a:endParaRPr lang="en-US" altLang="en-US" sz="2000" u="sng" dirty="0" smtClean="0"/>
          </a:p>
          <a:p>
            <a:pPr eaLnBrk="0" hangingPunct="0"/>
            <a:r>
              <a:rPr lang="en-US" altLang="en-US" sz="2000" u="sng" dirty="0" smtClean="0"/>
              <a:t>IPDevConDoc Wiki </a:t>
            </a:r>
            <a:r>
              <a:rPr lang="en-US" altLang="en-US" sz="2000" u="sng" dirty="0"/>
              <a:t>(HS tab)</a:t>
            </a:r>
          </a:p>
          <a:p>
            <a:pPr marL="171450" indent="-171450" eaLnBrk="0" hangingPunct="0">
              <a:buFont typeface="Arial" panose="020B0604020202020204" pitchFamily="34" charset="0"/>
              <a:buChar char="•"/>
            </a:pPr>
            <a:r>
              <a:rPr lang="en-US" altLang="en-US" sz="2000" b="0" dirty="0"/>
              <a:t>ALT Standards Compliance Record is </a:t>
            </a:r>
            <a:r>
              <a:rPr lang="en-US" altLang="en-US" sz="2000" b="0" dirty="0" smtClean="0"/>
              <a:t>required</a:t>
            </a:r>
            <a:endParaRPr lang="en-US" altLang="en-US" sz="2000" b="0" dirty="0"/>
          </a:p>
          <a:p>
            <a:pPr marL="171450" indent="-171450" eaLnBrk="0" hangingPunct="0">
              <a:buFont typeface="Arial" panose="020B0604020202020204" pitchFamily="34" charset="0"/>
              <a:buChar char="•"/>
            </a:pPr>
            <a:r>
              <a:rPr lang="en-US" altLang="en-US" sz="2000" b="0" dirty="0"/>
              <a:t>All others are </a:t>
            </a:r>
            <a:r>
              <a:rPr lang="en-US" altLang="en-US" sz="2000" dirty="0">
                <a:solidFill>
                  <a:srgbClr val="00B050"/>
                </a:solidFill>
              </a:rPr>
              <a:t>optional</a:t>
            </a:r>
            <a:r>
              <a:rPr lang="en-US" altLang="en-US" sz="2000" b="0" dirty="0"/>
              <a:t> to use however, </a:t>
            </a:r>
            <a:r>
              <a:rPr lang="en-US" altLang="en-US" sz="2000" b="0" dirty="0" smtClean="0"/>
              <a:t>if the project needs that record, the template on the Wiki must be used </a:t>
            </a:r>
          </a:p>
          <a:p>
            <a:pPr marL="628650" lvl="1" indent="-171450" eaLnBrk="0" hangingPunct="0">
              <a:buFont typeface="Arial" panose="020B0604020202020204" pitchFamily="34" charset="0"/>
              <a:buChar char="•"/>
            </a:pPr>
            <a:r>
              <a:rPr lang="en-US" sz="1600" b="0" dirty="0" smtClean="0"/>
              <a:t>These </a:t>
            </a:r>
            <a:r>
              <a:rPr lang="en-US" sz="1600" b="0" dirty="0"/>
              <a:t>are Optional Record/Mandatory Template</a:t>
            </a:r>
          </a:p>
          <a:p>
            <a:pPr marL="628650" lvl="1" indent="-171450" eaLnBrk="0" hangingPunct="0">
              <a:buFont typeface="Arial" panose="020B0604020202020204" pitchFamily="34" charset="0"/>
              <a:buChar char="•"/>
            </a:pPr>
            <a:r>
              <a:rPr lang="en-US" sz="1600" b="0" dirty="0"/>
              <a:t>Do not delete sections in the templates.  </a:t>
            </a:r>
          </a:p>
          <a:p>
            <a:pPr marL="628650" lvl="1" indent="-171450" eaLnBrk="0" hangingPunct="0">
              <a:buFont typeface="Arial" panose="020B0604020202020204" pitchFamily="34" charset="0"/>
              <a:buChar char="•"/>
            </a:pPr>
            <a:r>
              <a:rPr lang="en-US" sz="1600" b="0" dirty="0"/>
              <a:t>Sections can be marked as NA as appropriate. </a:t>
            </a:r>
          </a:p>
          <a:p>
            <a:pPr marL="628650" lvl="1" indent="-171450" eaLnBrk="0" hangingPunct="0">
              <a:buFont typeface="Arial" panose="020B0604020202020204" pitchFamily="34" charset="0"/>
              <a:buChar char="•"/>
            </a:pPr>
            <a:r>
              <a:rPr lang="en-US" sz="1600" b="0" dirty="0"/>
              <a:t>Additional sections can be added when creating a record. </a:t>
            </a:r>
          </a:p>
          <a:p>
            <a:pPr marL="628650" lvl="1" indent="-171450" eaLnBrk="0" hangingPunct="0">
              <a:buFont typeface="Arial" panose="020B0604020202020204" pitchFamily="34" charset="0"/>
              <a:buChar char="•"/>
            </a:pPr>
            <a:r>
              <a:rPr lang="en-US" sz="1600" b="0" dirty="0" smtClean="0"/>
              <a:t>Links:</a:t>
            </a:r>
          </a:p>
          <a:p>
            <a:pPr marL="1085850" lvl="2" indent="-171450" eaLnBrk="0" hangingPunct="0">
              <a:buFont typeface="Arial" panose="020B0604020202020204" pitchFamily="34" charset="0"/>
              <a:buChar char="•"/>
            </a:pPr>
            <a:r>
              <a:rPr lang="en-US" sz="1600" b="0" dirty="0" smtClean="0"/>
              <a:t>Recommended to </a:t>
            </a:r>
            <a:r>
              <a:rPr lang="en-US" sz="1600" b="0" dirty="0"/>
              <a:t>include the information directly in the project records </a:t>
            </a:r>
            <a:endParaRPr lang="en-US" sz="1600" b="0" dirty="0" smtClean="0"/>
          </a:p>
          <a:p>
            <a:pPr marL="1085850" lvl="2" indent="-171450" eaLnBrk="0" hangingPunct="0">
              <a:buFont typeface="Arial" panose="020B0604020202020204" pitchFamily="34" charset="0"/>
              <a:buChar char="•"/>
            </a:pPr>
            <a:r>
              <a:rPr lang="en-US" sz="1600" b="0" dirty="0" smtClean="0"/>
              <a:t>If </a:t>
            </a:r>
            <a:r>
              <a:rPr lang="en-US" sz="1600" b="0" dirty="0"/>
              <a:t>that is not possible, the linked file requires </a:t>
            </a:r>
            <a:r>
              <a:rPr lang="en-US" sz="1600" b="0" dirty="0" smtClean="0"/>
              <a:t>Doc </a:t>
            </a:r>
            <a:r>
              <a:rPr lang="en-US" sz="1600" b="0" dirty="0"/>
              <a:t>Control &amp; </a:t>
            </a:r>
            <a:r>
              <a:rPr lang="en-US" sz="1600" b="0" dirty="0" smtClean="0"/>
              <a:t>the </a:t>
            </a:r>
            <a:r>
              <a:rPr lang="en-US" sz="1600" b="0" dirty="0"/>
              <a:t>name of the record it is supporting. </a:t>
            </a:r>
          </a:p>
          <a:p>
            <a:pPr marL="1085850" lvl="2" indent="-171450" eaLnBrk="0" hangingPunct="0">
              <a:buFont typeface="Arial" panose="020B0604020202020204" pitchFamily="34" charset="0"/>
              <a:buChar char="•"/>
            </a:pPr>
            <a:r>
              <a:rPr lang="en-US" sz="1600" b="0" dirty="0" smtClean="0"/>
              <a:t>If </a:t>
            </a:r>
            <a:r>
              <a:rPr lang="en-US" sz="1600" b="0" dirty="0"/>
              <a:t>a link is included in a document that is for reference purposes only and not necessary information, be sure to indicate it is for reference only</a:t>
            </a:r>
            <a:r>
              <a:rPr lang="en-US" sz="1600" b="0" dirty="0" smtClean="0"/>
              <a:t>.</a:t>
            </a:r>
            <a:endParaRPr lang="en-US" sz="1600" b="0" dirty="0"/>
          </a:p>
        </p:txBody>
      </p:sp>
      <p:pic>
        <p:nvPicPr>
          <p:cNvPr id="5" name="Picture 4"/>
          <p:cNvPicPr>
            <a:picLocks noChangeAspect="1"/>
          </p:cNvPicPr>
          <p:nvPr/>
        </p:nvPicPr>
        <p:blipFill>
          <a:blip r:embed="rId5"/>
          <a:stretch>
            <a:fillRect/>
          </a:stretch>
        </p:blipFill>
        <p:spPr>
          <a:xfrm rot="20646744">
            <a:off x="6860869" y="2167248"/>
            <a:ext cx="1967692" cy="610174"/>
          </a:xfrm>
          <a:prstGeom prst="rect">
            <a:avLst/>
          </a:prstGeom>
        </p:spPr>
      </p:pic>
    </p:spTree>
    <p:custDataLst>
      <p:tags r:id="rId1"/>
    </p:custDataLst>
    <p:extLst>
      <p:ext uri="{BB962C8B-B14F-4D97-AF65-F5344CB8AC3E}">
        <p14:creationId xmlns:p14="http://schemas.microsoft.com/office/powerpoint/2010/main" val="1207942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50" y="0"/>
            <a:ext cx="8241866" cy="860612"/>
          </a:xfrm>
        </p:spPr>
        <p:txBody>
          <a:bodyPr>
            <a:normAutofit/>
          </a:bodyPr>
          <a:lstStyle/>
          <a:p>
            <a:r>
              <a:rPr lang="en-US" sz="2800" dirty="0" smtClean="0"/>
              <a:t>Documents requiring Review </a:t>
            </a:r>
            <a:r>
              <a:rPr lang="en-US" sz="2800" dirty="0"/>
              <a:t>and Approval</a:t>
            </a:r>
          </a:p>
        </p:txBody>
      </p:sp>
      <p:sp>
        <p:nvSpPr>
          <p:cNvPr id="3" name="Footer Placeholder 2"/>
          <p:cNvSpPr>
            <a:spLocks noGrp="1"/>
          </p:cNvSpPr>
          <p:nvPr>
            <p:ph type="ftr" sz="quarter" idx="10"/>
          </p:nvPr>
        </p:nvSpPr>
        <p:spPr>
          <a:xfrm>
            <a:off x="0" y="6553200"/>
            <a:ext cx="8757920" cy="304800"/>
          </a:xfrm>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4" name="Slide Number Placeholder 3"/>
          <p:cNvSpPr>
            <a:spLocks noGrp="1"/>
          </p:cNvSpPr>
          <p:nvPr>
            <p:ph type="sldNum" sz="quarter" idx="11"/>
          </p:nvPr>
        </p:nvSpPr>
        <p:spPr/>
        <p:txBody>
          <a:bodyPr/>
          <a:lstStyle/>
          <a:p>
            <a:fld id="{71F8F497-5311-4FE6-8037-E08A3EC20500}" type="slidenum">
              <a:rPr lang="en-US" smtClean="0"/>
              <a:t>12</a:t>
            </a:fld>
            <a:endParaRPr lang="en-US" dirty="0"/>
          </a:p>
        </p:txBody>
      </p:sp>
      <p:sp>
        <p:nvSpPr>
          <p:cNvPr id="7" name="TextBox 6"/>
          <p:cNvSpPr txBox="1"/>
          <p:nvPr/>
        </p:nvSpPr>
        <p:spPr>
          <a:xfrm>
            <a:off x="129344" y="1322095"/>
            <a:ext cx="8499229" cy="4401205"/>
          </a:xfrm>
          <a:prstGeom prst="rect">
            <a:avLst/>
          </a:prstGeom>
          <a:noFill/>
        </p:spPr>
        <p:txBody>
          <a:bodyPr wrap="square" rtlCol="0">
            <a:spAutoFit/>
          </a:bodyPr>
          <a:lstStyle/>
          <a:p>
            <a:pPr marL="0" indent="0">
              <a:buNone/>
            </a:pPr>
            <a:r>
              <a:rPr lang="en-US" sz="2000" b="0" dirty="0" smtClean="0"/>
              <a:t>Level 3 documents require Review &amp; Approval (done via Wiki workflow)</a:t>
            </a:r>
          </a:p>
          <a:p>
            <a:pPr marL="0" indent="0">
              <a:buNone/>
            </a:pPr>
            <a:endParaRPr lang="en-US" sz="2000" b="0" dirty="0" smtClean="0"/>
          </a:p>
          <a:p>
            <a:pPr marL="0" indent="0">
              <a:buNone/>
            </a:pPr>
            <a:endParaRPr lang="en-US" sz="2000" b="0" dirty="0" smtClean="0"/>
          </a:p>
          <a:p>
            <a:pPr marL="0" indent="0">
              <a:buNone/>
            </a:pPr>
            <a:r>
              <a:rPr lang="en-US" sz="2000" b="0" dirty="0" smtClean="0"/>
              <a:t>Level </a:t>
            </a:r>
            <a:r>
              <a:rPr lang="en-US" sz="2000" b="0" dirty="0"/>
              <a:t>4 records ONLY need review and approval </a:t>
            </a:r>
            <a:r>
              <a:rPr lang="en-US" sz="2000" b="0" dirty="0" smtClean="0"/>
              <a:t>if Required </a:t>
            </a:r>
            <a:r>
              <a:rPr lang="en-US" sz="2000" b="0" dirty="0"/>
              <a:t>by a regulation - </a:t>
            </a:r>
            <a:r>
              <a:rPr lang="en-US" sz="2000" b="0" dirty="0">
                <a:solidFill>
                  <a:schemeClr val="tx2"/>
                </a:solidFill>
              </a:rPr>
              <a:t>specifically</a:t>
            </a:r>
            <a:r>
              <a:rPr lang="en-US" sz="2000" b="0" dirty="0" smtClean="0">
                <a:solidFill>
                  <a:schemeClr val="tx2"/>
                </a:solidFill>
              </a:rPr>
              <a:t>: </a:t>
            </a:r>
            <a:r>
              <a:rPr lang="en-US" sz="2000" b="0" dirty="0">
                <a:solidFill>
                  <a:srgbClr val="FF00FF"/>
                </a:solidFill>
              </a:rPr>
              <a:t>	</a:t>
            </a:r>
          </a:p>
          <a:p>
            <a:pPr marL="742950" lvl="1" indent="-285750">
              <a:buFont typeface="Arial" panose="020B0604020202020204" pitchFamily="34" charset="0"/>
              <a:buChar char="•"/>
            </a:pPr>
            <a:r>
              <a:rPr lang="en-US" sz="2000" b="0" dirty="0">
                <a:solidFill>
                  <a:schemeClr val="tx2"/>
                </a:solidFill>
              </a:rPr>
              <a:t>Solution Record – Request Manager Form</a:t>
            </a:r>
          </a:p>
          <a:p>
            <a:pPr marL="742950" lvl="1" indent="-285750">
              <a:buFont typeface="Arial" panose="020B0604020202020204" pitchFamily="34" charset="0"/>
              <a:buChar char="•"/>
            </a:pPr>
            <a:r>
              <a:rPr lang="en-US" sz="2000" b="0" dirty="0">
                <a:solidFill>
                  <a:schemeClr val="tx2"/>
                </a:solidFill>
              </a:rPr>
              <a:t>Design input </a:t>
            </a:r>
            <a:r>
              <a:rPr lang="en-US" sz="2000" b="0" dirty="0" smtClean="0">
                <a:solidFill>
                  <a:schemeClr val="tx2"/>
                </a:solidFill>
              </a:rPr>
              <a:t>– Request </a:t>
            </a:r>
            <a:r>
              <a:rPr lang="en-US" sz="2000" b="0" dirty="0">
                <a:solidFill>
                  <a:schemeClr val="tx2"/>
                </a:solidFill>
              </a:rPr>
              <a:t>Manager Form</a:t>
            </a:r>
          </a:p>
          <a:p>
            <a:pPr marL="742950" lvl="1" indent="-285750">
              <a:buFont typeface="Arial" panose="020B0604020202020204" pitchFamily="34" charset="0"/>
              <a:buChar char="•"/>
            </a:pPr>
            <a:r>
              <a:rPr lang="en-US" sz="2000" b="0" dirty="0">
                <a:solidFill>
                  <a:schemeClr val="tx2"/>
                </a:solidFill>
              </a:rPr>
              <a:t>Design output – Request Manager Form</a:t>
            </a:r>
          </a:p>
          <a:p>
            <a:pPr marL="742950" lvl="1" indent="-285750">
              <a:buFont typeface="Arial" panose="020B0604020202020204" pitchFamily="34" charset="0"/>
              <a:buChar char="•"/>
            </a:pPr>
            <a:r>
              <a:rPr lang="en-US" sz="2000" b="0" dirty="0">
                <a:solidFill>
                  <a:schemeClr val="tx2"/>
                </a:solidFill>
              </a:rPr>
              <a:t>Transfer to Production – Request Manager Form</a:t>
            </a:r>
            <a:endParaRPr lang="en-US" sz="2000" b="0" dirty="0" smtClean="0">
              <a:solidFill>
                <a:schemeClr val="tx2"/>
              </a:solidFill>
            </a:endParaRPr>
          </a:p>
          <a:p>
            <a:pPr marL="742950" lvl="1" indent="-285750">
              <a:buFont typeface="Arial" panose="020B0604020202020204" pitchFamily="34" charset="0"/>
              <a:buChar char="•"/>
            </a:pPr>
            <a:r>
              <a:rPr lang="en-US" sz="2000" b="0" dirty="0">
                <a:solidFill>
                  <a:schemeClr val="tx2"/>
                </a:solidFill>
              </a:rPr>
              <a:t>Client </a:t>
            </a:r>
            <a:r>
              <a:rPr lang="en-US" sz="2000" b="0" dirty="0" smtClean="0">
                <a:solidFill>
                  <a:schemeClr val="tx2"/>
                </a:solidFill>
              </a:rPr>
              <a:t>Documentation – </a:t>
            </a:r>
            <a:r>
              <a:rPr lang="en-US" sz="2000" b="0" dirty="0" smtClean="0"/>
              <a:t>tool for approval is currently Sharepoint approval workflow.  A rollout would occur if/when this changes.</a:t>
            </a:r>
            <a:endParaRPr lang="en-US" sz="2000" b="0" dirty="0"/>
          </a:p>
          <a:p>
            <a:pPr marL="800100" lvl="1" indent="-342900">
              <a:buFont typeface="+mj-lt"/>
              <a:buAutoNum type="arabicPeriod"/>
            </a:pPr>
            <a:endParaRPr lang="en-US" sz="2000" b="0" dirty="0" smtClean="0"/>
          </a:p>
          <a:p>
            <a:endParaRPr lang="en-US" sz="2000" b="0" dirty="0" smtClean="0"/>
          </a:p>
          <a:p>
            <a:r>
              <a:rPr lang="en-US" sz="2000" b="0" dirty="0" smtClean="0"/>
              <a:t>Level </a:t>
            </a:r>
            <a:r>
              <a:rPr lang="en-US" sz="2000" b="0" dirty="0"/>
              <a:t>4 records stored in Sharepoint do not require approval.</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5805" y="2728210"/>
            <a:ext cx="1136149" cy="1136149"/>
          </a:xfrm>
          <a:prstGeom prst="rect">
            <a:avLst/>
          </a:prstGeom>
        </p:spPr>
      </p:pic>
    </p:spTree>
    <p:custDataLst>
      <p:tags r:id="rId1"/>
    </p:custDataLst>
    <p:extLst>
      <p:ext uri="{BB962C8B-B14F-4D97-AF65-F5344CB8AC3E}">
        <p14:creationId xmlns:p14="http://schemas.microsoft.com/office/powerpoint/2010/main" val="898688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IP Doc Control </a:t>
            </a:r>
            <a:r>
              <a:rPr lang="en-US" dirty="0" smtClean="0"/>
              <a:t>Summary (Level 3) </a:t>
            </a:r>
            <a:endParaRPr lang="en-US" dirty="0"/>
          </a:p>
        </p:txBody>
      </p:sp>
      <p:sp>
        <p:nvSpPr>
          <p:cNvPr id="3" name="Content Placeholder 2"/>
          <p:cNvSpPr>
            <a:spLocks noGrp="1"/>
          </p:cNvSpPr>
          <p:nvPr>
            <p:ph idx="1"/>
          </p:nvPr>
        </p:nvSpPr>
        <p:spPr/>
        <p:txBody>
          <a:bodyPr>
            <a:normAutofit/>
          </a:bodyPr>
          <a:lstStyle/>
          <a:p>
            <a:endParaRPr lang="en-US" sz="1600" dirty="0"/>
          </a:p>
          <a:p>
            <a:pPr lvl="0"/>
            <a:endParaRPr lang="en-US" sz="1600" dirty="0"/>
          </a:p>
          <a:p>
            <a:endParaRPr lang="en-US" sz="1600" dirty="0"/>
          </a:p>
          <a:p>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3842016819"/>
              </p:ext>
            </p:extLst>
          </p:nvPr>
        </p:nvGraphicFramePr>
        <p:xfrm>
          <a:off x="138407" y="1267514"/>
          <a:ext cx="8510292" cy="1742440"/>
        </p:xfrm>
        <a:graphic>
          <a:graphicData uri="http://schemas.openxmlformats.org/drawingml/2006/table">
            <a:tbl>
              <a:tblPr firstRow="1" bandRow="1">
                <a:tableStyleId>{5C22544A-7EE6-4342-B048-85BDC9FD1C3A}</a:tableStyleId>
              </a:tblPr>
              <a:tblGrid>
                <a:gridCol w="1051500">
                  <a:extLst>
                    <a:ext uri="{9D8B030D-6E8A-4147-A177-3AD203B41FA5}">
                      <a16:colId xmlns:a16="http://schemas.microsoft.com/office/drawing/2014/main" xmlns="" val="20000"/>
                    </a:ext>
                  </a:extLst>
                </a:gridCol>
                <a:gridCol w="1370413">
                  <a:extLst>
                    <a:ext uri="{9D8B030D-6E8A-4147-A177-3AD203B41FA5}">
                      <a16:colId xmlns:a16="http://schemas.microsoft.com/office/drawing/2014/main" xmlns="" val="20001"/>
                    </a:ext>
                  </a:extLst>
                </a:gridCol>
                <a:gridCol w="1577340">
                  <a:extLst>
                    <a:ext uri="{9D8B030D-6E8A-4147-A177-3AD203B41FA5}">
                      <a16:colId xmlns:a16="http://schemas.microsoft.com/office/drawing/2014/main" xmlns="" val="20002"/>
                    </a:ext>
                  </a:extLst>
                </a:gridCol>
                <a:gridCol w="1310640">
                  <a:extLst>
                    <a:ext uri="{9D8B030D-6E8A-4147-A177-3AD203B41FA5}">
                      <a16:colId xmlns:a16="http://schemas.microsoft.com/office/drawing/2014/main" xmlns="" val="20003"/>
                    </a:ext>
                  </a:extLst>
                </a:gridCol>
                <a:gridCol w="1618257">
                  <a:extLst>
                    <a:ext uri="{9D8B030D-6E8A-4147-A177-3AD203B41FA5}">
                      <a16:colId xmlns:a16="http://schemas.microsoft.com/office/drawing/2014/main" xmlns="" val="20004"/>
                    </a:ext>
                  </a:extLst>
                </a:gridCol>
                <a:gridCol w="1582142">
                  <a:extLst>
                    <a:ext uri="{9D8B030D-6E8A-4147-A177-3AD203B41FA5}">
                      <a16:colId xmlns:a16="http://schemas.microsoft.com/office/drawing/2014/main" xmlns="" val="20005"/>
                    </a:ext>
                  </a:extLst>
                </a:gridCol>
              </a:tblGrid>
              <a:tr h="370840">
                <a:tc>
                  <a:txBody>
                    <a:bodyPr/>
                    <a:lstStyle/>
                    <a:p>
                      <a:r>
                        <a:rPr lang="en-US" sz="1200" dirty="0"/>
                        <a:t>Doc Type</a:t>
                      </a:r>
                    </a:p>
                  </a:txBody>
                  <a:tcPr/>
                </a:tc>
                <a:tc>
                  <a:txBody>
                    <a:bodyPr/>
                    <a:lstStyle/>
                    <a:p>
                      <a:r>
                        <a:rPr lang="en-US" sz="1200" dirty="0"/>
                        <a:t>Source</a:t>
                      </a:r>
                    </a:p>
                  </a:txBody>
                  <a:tcPr/>
                </a:tc>
                <a:tc>
                  <a:txBody>
                    <a:bodyPr/>
                    <a:lstStyle/>
                    <a:p>
                      <a:r>
                        <a:rPr lang="en-US" sz="1200" dirty="0" smtClean="0"/>
                        <a:t>Usage</a:t>
                      </a:r>
                      <a:endParaRPr lang="en-US" sz="1200" dirty="0"/>
                    </a:p>
                  </a:txBody>
                  <a:tcPr/>
                </a:tc>
                <a:tc>
                  <a:txBody>
                    <a:bodyPr/>
                    <a:lstStyle/>
                    <a:p>
                      <a:r>
                        <a:rPr lang="en-US" sz="1200" dirty="0"/>
                        <a:t>Rev/</a:t>
                      </a:r>
                      <a:r>
                        <a:rPr lang="en-US" sz="1200" dirty="0" err="1"/>
                        <a:t>Appr</a:t>
                      </a:r>
                      <a:endParaRPr lang="en-US" sz="1200" dirty="0"/>
                    </a:p>
                  </a:txBody>
                  <a:tcPr/>
                </a:tc>
                <a:tc>
                  <a:txBody>
                    <a:bodyPr/>
                    <a:lstStyle/>
                    <a:p>
                      <a:r>
                        <a:rPr lang="en-US" sz="1200" dirty="0"/>
                        <a:t>Document Control</a:t>
                      </a:r>
                    </a:p>
                  </a:txBody>
                  <a:tcPr/>
                </a:tc>
                <a:tc>
                  <a:txBody>
                    <a:bodyPr/>
                    <a:lstStyle/>
                    <a:p>
                      <a:r>
                        <a:rPr lang="en-US" sz="1200" dirty="0"/>
                        <a:t>Storage Location</a:t>
                      </a:r>
                    </a:p>
                  </a:txBody>
                  <a:tcPr/>
                </a:tc>
                <a:extLst>
                  <a:ext uri="{0D108BD9-81ED-4DB2-BD59-A6C34878D82A}">
                    <a16:rowId xmlns:a16="http://schemas.microsoft.com/office/drawing/2014/main" xmlns="" val="10000"/>
                  </a:ext>
                </a:extLst>
              </a:tr>
              <a:tr h="370840">
                <a:tc>
                  <a:txBody>
                    <a:bodyPr/>
                    <a:lstStyle/>
                    <a:p>
                      <a:r>
                        <a:rPr lang="en-US" sz="1200" dirty="0"/>
                        <a:t>Level </a:t>
                      </a:r>
                      <a:r>
                        <a:rPr lang="en-US" sz="1200" dirty="0" smtClean="0"/>
                        <a:t>3 Wiki Templates</a:t>
                      </a:r>
                      <a:endParaRPr lang="en-US" sz="1200" dirty="0"/>
                    </a:p>
                  </a:txBody>
                  <a:tcPr/>
                </a:tc>
                <a:tc>
                  <a:txBody>
                    <a:bodyPr/>
                    <a:lstStyle/>
                    <a:p>
                      <a:r>
                        <a:rPr lang="en-US" sz="1200" dirty="0" smtClean="0"/>
                        <a:t>Templates are generated or changed as determined by Solution area</a:t>
                      </a:r>
                      <a:endParaRPr lang="en-US" sz="1200" dirty="0"/>
                    </a:p>
                  </a:txBody>
                  <a:tcPr/>
                </a:tc>
                <a:tc>
                  <a:txBody>
                    <a:bodyPr/>
                    <a:lstStyle/>
                    <a:p>
                      <a:r>
                        <a:rPr lang="en-US" sz="1200" dirty="0" smtClean="0">
                          <a:solidFill>
                            <a:schemeClr val="tx1"/>
                          </a:solidFill>
                        </a:rPr>
                        <a:t>For HS to Define Standard Operation Procedure,</a:t>
                      </a:r>
                      <a:r>
                        <a:rPr lang="en-US" sz="1200" baseline="0" dirty="0" smtClean="0">
                          <a:solidFill>
                            <a:schemeClr val="tx1"/>
                          </a:solidFill>
                        </a:rPr>
                        <a:t> provide Templates &amp; Work Instructions to be used in addition to ProcessIT.</a:t>
                      </a:r>
                      <a:endParaRPr lang="en-US" sz="1200" dirty="0">
                        <a:solidFill>
                          <a:schemeClr val="tx1"/>
                        </a:solidFill>
                      </a:endParaRPr>
                    </a:p>
                  </a:txBody>
                  <a:tcPr/>
                </a:tc>
                <a:tc>
                  <a:txBody>
                    <a:bodyPr/>
                    <a:lstStyle/>
                    <a:p>
                      <a:r>
                        <a:rPr lang="en-US" sz="1200" dirty="0"/>
                        <a:t>Yes, </a:t>
                      </a:r>
                      <a:r>
                        <a:rPr lang="en-US" sz="1200" dirty="0" smtClean="0"/>
                        <a:t>via Wiki workflow</a:t>
                      </a:r>
                      <a:endParaRPr lang="en-US" sz="1200" dirty="0">
                        <a:solidFill>
                          <a:srgbClr val="FF0000"/>
                        </a:solidFill>
                      </a:endParaRPr>
                    </a:p>
                  </a:txBody>
                  <a:tcPr/>
                </a:tc>
                <a:tc>
                  <a:txBody>
                    <a:bodyPr/>
                    <a:lstStyle/>
                    <a:p>
                      <a:pPr marL="0" indent="0">
                        <a:buFont typeface="Arial" panose="020B0604020202020204" pitchFamily="34" charset="0"/>
                        <a:buNone/>
                      </a:pPr>
                      <a:r>
                        <a:rPr lang="en-US" sz="1200" b="0" dirty="0"/>
                        <a:t>Effective Date</a:t>
                      </a:r>
                    </a:p>
                    <a:p>
                      <a:pPr marL="0" indent="0">
                        <a:buFont typeface="Arial" panose="020B0604020202020204" pitchFamily="34" charset="0"/>
                        <a:buNone/>
                      </a:pPr>
                      <a:r>
                        <a:rPr lang="en-US" sz="1200" b="0" dirty="0"/>
                        <a:t>Title</a:t>
                      </a:r>
                    </a:p>
                    <a:p>
                      <a:pPr marL="0" indent="0">
                        <a:buFont typeface="Arial" panose="020B0604020202020204" pitchFamily="34" charset="0"/>
                        <a:buNone/>
                      </a:pPr>
                      <a:r>
                        <a:rPr lang="en-US" sz="1200" b="0" dirty="0"/>
                        <a:t>Page x of y</a:t>
                      </a:r>
                    </a:p>
                    <a:p>
                      <a:pPr marL="0" indent="0">
                        <a:buFont typeface="Arial" panose="020B0604020202020204" pitchFamily="34" charset="0"/>
                        <a:buNone/>
                      </a:pPr>
                      <a:r>
                        <a:rPr lang="en-US" sz="1200" b="0" dirty="0"/>
                        <a:t>Classification</a:t>
                      </a:r>
                    </a:p>
                    <a:p>
                      <a:pPr marL="0" indent="0">
                        <a:buFont typeface="Arial" panose="020B0604020202020204" pitchFamily="34" charset="0"/>
                        <a:buNone/>
                      </a:pPr>
                      <a:r>
                        <a:rPr lang="fr-FR" sz="1200" b="0" dirty="0" smtClean="0"/>
                        <a:t>Wiki </a:t>
                      </a:r>
                      <a:r>
                        <a:rPr lang="fr-FR" sz="1200" b="0" dirty="0"/>
                        <a:t>Page #</a:t>
                      </a:r>
                    </a:p>
                    <a:p>
                      <a:pPr marL="0" indent="0">
                        <a:buFont typeface="Arial" panose="020B0604020202020204" pitchFamily="34" charset="0"/>
                        <a:buNone/>
                      </a:pPr>
                      <a:r>
                        <a:rPr lang="fr-FR" sz="1200" b="0" dirty="0"/>
                        <a:t>Version</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IPDevConDoc </a:t>
                      </a:r>
                      <a:r>
                        <a:rPr lang="en-US" sz="1200" dirty="0" smtClean="0"/>
                        <a:t>Wiki</a:t>
                      </a:r>
                    </a:p>
                    <a:p>
                      <a:endParaRPr lang="en-US" sz="1200" dirty="0"/>
                    </a:p>
                  </a:txBody>
                  <a:tcPr/>
                </a:tc>
                <a:extLst>
                  <a:ext uri="{0D108BD9-81ED-4DB2-BD59-A6C34878D82A}">
                    <a16:rowId xmlns:a16="http://schemas.microsoft.com/office/drawing/2014/main" xmlns="" val="10001"/>
                  </a:ext>
                </a:extLst>
              </a:tr>
            </a:tbl>
          </a:graphicData>
        </a:graphic>
      </p:graphicFrame>
      <p:sp>
        <p:nvSpPr>
          <p:cNvPr id="5" name="TextBox 4"/>
          <p:cNvSpPr txBox="1"/>
          <p:nvPr/>
        </p:nvSpPr>
        <p:spPr>
          <a:xfrm>
            <a:off x="246490" y="3565236"/>
            <a:ext cx="8402209" cy="2677656"/>
          </a:xfrm>
          <a:prstGeom prst="rect">
            <a:avLst/>
          </a:prstGeom>
          <a:noFill/>
        </p:spPr>
        <p:txBody>
          <a:bodyPr wrap="square" rtlCol="0">
            <a:spAutoFit/>
          </a:bodyPr>
          <a:lstStyle/>
          <a:p>
            <a:r>
              <a:rPr lang="en-US" sz="2400" dirty="0" smtClean="0"/>
              <a:t>Templates </a:t>
            </a:r>
            <a:r>
              <a:rPr lang="en-US" sz="2400" dirty="0"/>
              <a:t>that are stored on the Wiki are Level 3 documents</a:t>
            </a:r>
            <a:r>
              <a:rPr lang="en-US" sz="2400" dirty="0" smtClean="0"/>
              <a:t>.</a:t>
            </a:r>
          </a:p>
          <a:p>
            <a:endParaRPr lang="en-US" sz="2400" dirty="0"/>
          </a:p>
          <a:p>
            <a:r>
              <a:rPr lang="en-US" sz="2400" dirty="0"/>
              <a:t>Solution Specific documents that are stored on this Wiki are Level 3 or Level 2 Strategies.  These are written at the Solution level, not the project level.</a:t>
            </a:r>
          </a:p>
          <a:p>
            <a:endParaRPr lang="en-US" sz="2400" dirty="0" smtClean="0"/>
          </a:p>
        </p:txBody>
      </p:sp>
      <p:sp>
        <p:nvSpPr>
          <p:cNvPr id="8" name="Footer Placeholder 7"/>
          <p:cNvSpPr>
            <a:spLocks noGrp="1"/>
          </p:cNvSpPr>
          <p:nvPr>
            <p:ph type="ftr" sz="quarter" idx="10"/>
          </p:nvPr>
        </p:nvSpPr>
        <p:spPr/>
        <p:txBody>
          <a:bodyPr/>
          <a:lstStyle/>
          <a:p>
            <a:pPr algn="l"/>
            <a:r>
              <a:rPr lang="en-US" smtClean="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endParaRPr lang="en-US" dirty="0"/>
          </a:p>
        </p:txBody>
      </p:sp>
      <p:sp>
        <p:nvSpPr>
          <p:cNvPr id="9" name="Slide Number Placeholder 8"/>
          <p:cNvSpPr>
            <a:spLocks noGrp="1"/>
          </p:cNvSpPr>
          <p:nvPr>
            <p:ph type="sldNum" sz="quarter" idx="11"/>
          </p:nvPr>
        </p:nvSpPr>
        <p:spPr/>
        <p:txBody>
          <a:bodyPr/>
          <a:lstStyle/>
          <a:p>
            <a:fld id="{71F8F497-5311-4FE6-8037-E08A3EC20500}" type="slidenum">
              <a:rPr lang="en-US" smtClean="0"/>
              <a:t>13</a:t>
            </a:fld>
            <a:endParaRPr lang="en-US"/>
          </a:p>
        </p:txBody>
      </p:sp>
    </p:spTree>
    <p:custDataLst>
      <p:tags r:id="rId1"/>
    </p:custDataLst>
    <p:extLst>
      <p:ext uri="{BB962C8B-B14F-4D97-AF65-F5344CB8AC3E}">
        <p14:creationId xmlns:p14="http://schemas.microsoft.com/office/powerpoint/2010/main" val="1399858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1"/>
            <a:ext cx="8241866" cy="860612"/>
          </a:xfrm>
        </p:spPr>
        <p:txBody>
          <a:bodyPr>
            <a:normAutofit/>
          </a:bodyPr>
          <a:lstStyle/>
          <a:p>
            <a:r>
              <a:rPr lang="en-US" dirty="0"/>
              <a:t>IP Doc Control </a:t>
            </a:r>
            <a:r>
              <a:rPr lang="en-US" dirty="0" smtClean="0"/>
              <a:t>Summary (Level 4) </a:t>
            </a:r>
            <a:endParaRPr lang="en-US" dirty="0"/>
          </a:p>
        </p:txBody>
      </p:sp>
      <p:sp>
        <p:nvSpPr>
          <p:cNvPr id="6" name="Footer Placeholder 2"/>
          <p:cNvSpPr>
            <a:spLocks noGrp="1"/>
          </p:cNvSpPr>
          <p:nvPr>
            <p:ph type="ftr" sz="quarter" idx="10"/>
          </p:nvPr>
        </p:nvSpPr>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3" name="Content Placeholder 2"/>
          <p:cNvSpPr>
            <a:spLocks noGrp="1"/>
          </p:cNvSpPr>
          <p:nvPr>
            <p:ph idx="1"/>
          </p:nvPr>
        </p:nvSpPr>
        <p:spPr/>
        <p:txBody>
          <a:bodyPr>
            <a:normAutofit/>
          </a:bodyPr>
          <a:lstStyle/>
          <a:p>
            <a:endParaRPr lang="en-US" sz="1600" dirty="0"/>
          </a:p>
          <a:p>
            <a:pPr lvl="0"/>
            <a:endParaRPr lang="en-US" sz="1600" dirty="0"/>
          </a:p>
          <a:p>
            <a:endParaRPr lang="en-US" sz="1600" dirty="0"/>
          </a:p>
          <a:p>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61841346"/>
              </p:ext>
            </p:extLst>
          </p:nvPr>
        </p:nvGraphicFramePr>
        <p:xfrm>
          <a:off x="127323" y="1064314"/>
          <a:ext cx="8702641" cy="4251960"/>
        </p:xfrm>
        <a:graphic>
          <a:graphicData uri="http://schemas.openxmlformats.org/drawingml/2006/table">
            <a:tbl>
              <a:tblPr firstRow="1" bandRow="1">
                <a:tableStyleId>{5C22544A-7EE6-4342-B048-85BDC9FD1C3A}</a:tableStyleId>
              </a:tblPr>
              <a:tblGrid>
                <a:gridCol w="771141">
                  <a:extLst>
                    <a:ext uri="{9D8B030D-6E8A-4147-A177-3AD203B41FA5}">
                      <a16:colId xmlns:a16="http://schemas.microsoft.com/office/drawing/2014/main" xmlns="" val="20000"/>
                    </a:ext>
                  </a:extLst>
                </a:gridCol>
                <a:gridCol w="890776">
                  <a:extLst>
                    <a:ext uri="{9D8B030D-6E8A-4147-A177-3AD203B41FA5}">
                      <a16:colId xmlns:a16="http://schemas.microsoft.com/office/drawing/2014/main" xmlns="" val="20001"/>
                    </a:ext>
                  </a:extLst>
                </a:gridCol>
                <a:gridCol w="1462668">
                  <a:extLst>
                    <a:ext uri="{9D8B030D-6E8A-4147-A177-3AD203B41FA5}">
                      <a16:colId xmlns:a16="http://schemas.microsoft.com/office/drawing/2014/main" xmlns="" val="20002"/>
                    </a:ext>
                  </a:extLst>
                </a:gridCol>
                <a:gridCol w="1077830"/>
                <a:gridCol w="990407">
                  <a:extLst>
                    <a:ext uri="{9D8B030D-6E8A-4147-A177-3AD203B41FA5}">
                      <a16:colId xmlns:a16="http://schemas.microsoft.com/office/drawing/2014/main" xmlns="" val="20003"/>
                    </a:ext>
                  </a:extLst>
                </a:gridCol>
                <a:gridCol w="2323443">
                  <a:extLst>
                    <a:ext uri="{9D8B030D-6E8A-4147-A177-3AD203B41FA5}">
                      <a16:colId xmlns:a16="http://schemas.microsoft.com/office/drawing/2014/main" xmlns="" val="20004"/>
                    </a:ext>
                  </a:extLst>
                </a:gridCol>
                <a:gridCol w="1186376">
                  <a:extLst>
                    <a:ext uri="{9D8B030D-6E8A-4147-A177-3AD203B41FA5}">
                      <a16:colId xmlns:a16="http://schemas.microsoft.com/office/drawing/2014/main" xmlns="" val="20005"/>
                    </a:ext>
                  </a:extLst>
                </a:gridCol>
              </a:tblGrid>
              <a:tr h="370840">
                <a:tc>
                  <a:txBody>
                    <a:bodyPr/>
                    <a:lstStyle/>
                    <a:p>
                      <a:r>
                        <a:rPr lang="en-US" sz="1200" dirty="0"/>
                        <a:t>Doc Type</a:t>
                      </a:r>
                    </a:p>
                  </a:txBody>
                  <a:tcPr/>
                </a:tc>
                <a:tc>
                  <a:txBody>
                    <a:bodyPr/>
                    <a:lstStyle/>
                    <a:p>
                      <a:r>
                        <a:rPr lang="en-US" sz="1200" dirty="0"/>
                        <a:t>Source</a:t>
                      </a:r>
                    </a:p>
                  </a:txBody>
                  <a:tcPr/>
                </a:tc>
                <a:tc>
                  <a:txBody>
                    <a:bodyPr/>
                    <a:lstStyle/>
                    <a:p>
                      <a:r>
                        <a:rPr lang="en-US" sz="1200" dirty="0" smtClean="0"/>
                        <a:t>Usage</a:t>
                      </a:r>
                      <a:endParaRPr lang="en-US" sz="1200" dirty="0"/>
                    </a:p>
                  </a:txBody>
                  <a:tcPr/>
                </a:tc>
                <a:tc>
                  <a:txBody>
                    <a:bodyPr/>
                    <a:lstStyle/>
                    <a:p>
                      <a:r>
                        <a:rPr lang="en-US" sz="1200" dirty="0" err="1" smtClean="0"/>
                        <a:t>Req’d</a:t>
                      </a:r>
                      <a:r>
                        <a:rPr lang="en-US" sz="1200" dirty="0" smtClean="0"/>
                        <a:t> for Project</a:t>
                      </a:r>
                      <a:endParaRPr lang="en-US" sz="1200" dirty="0"/>
                    </a:p>
                  </a:txBody>
                  <a:tcPr/>
                </a:tc>
                <a:tc>
                  <a:txBody>
                    <a:bodyPr/>
                    <a:lstStyle/>
                    <a:p>
                      <a:r>
                        <a:rPr lang="en-US" sz="1200" dirty="0"/>
                        <a:t>Rev/</a:t>
                      </a:r>
                      <a:r>
                        <a:rPr lang="en-US" sz="1200" dirty="0" err="1"/>
                        <a:t>Appr</a:t>
                      </a:r>
                      <a:endParaRPr lang="en-US" sz="1200" dirty="0"/>
                    </a:p>
                  </a:txBody>
                  <a:tcPr/>
                </a:tc>
                <a:tc>
                  <a:txBody>
                    <a:bodyPr/>
                    <a:lstStyle/>
                    <a:p>
                      <a:r>
                        <a:rPr lang="en-US" sz="1200" dirty="0"/>
                        <a:t>Document Control</a:t>
                      </a:r>
                    </a:p>
                  </a:txBody>
                  <a:tcPr/>
                </a:tc>
                <a:tc>
                  <a:txBody>
                    <a:bodyPr/>
                    <a:lstStyle/>
                    <a:p>
                      <a:r>
                        <a:rPr lang="en-US" sz="1200" dirty="0"/>
                        <a:t>Storage Location</a:t>
                      </a:r>
                    </a:p>
                  </a:txBody>
                  <a:tcPr/>
                </a:tc>
                <a:extLst>
                  <a:ext uri="{0D108BD9-81ED-4DB2-BD59-A6C34878D82A}">
                    <a16:rowId xmlns:a16="http://schemas.microsoft.com/office/drawing/2014/main" xmlns="" val="10000"/>
                  </a:ext>
                </a:extLst>
              </a:tr>
              <a:tr h="370840">
                <a:tc>
                  <a:txBody>
                    <a:bodyPr/>
                    <a:lstStyle/>
                    <a:p>
                      <a:r>
                        <a:rPr lang="en-US" sz="1200" dirty="0">
                          <a:solidFill>
                            <a:schemeClr val="tx1"/>
                          </a:solidFill>
                        </a:rPr>
                        <a:t>Level 4</a:t>
                      </a:r>
                    </a:p>
                  </a:txBody>
                  <a:tcPr/>
                </a:tc>
                <a:tc>
                  <a:txBody>
                    <a:bodyPr/>
                    <a:lstStyle/>
                    <a:p>
                      <a:r>
                        <a:rPr lang="en-US" sz="1200" dirty="0">
                          <a:solidFill>
                            <a:schemeClr val="tx1"/>
                          </a:solidFill>
                        </a:rPr>
                        <a:t>ProcessIT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To fulfill ProcessIT Requirements </a:t>
                      </a:r>
                      <a:r>
                        <a:rPr lang="en-US" sz="900" dirty="0" err="1" smtClean="0">
                          <a:solidFill>
                            <a:schemeClr val="tx1"/>
                          </a:solidFill>
                        </a:rPr>
                        <a:t>ex.,Design</a:t>
                      </a:r>
                      <a:r>
                        <a:rPr lang="en-US" sz="900" dirty="0" smtClean="0">
                          <a:solidFill>
                            <a:schemeClr val="tx1"/>
                          </a:solidFill>
                        </a:rPr>
                        <a:t> I/O forms,</a:t>
                      </a:r>
                      <a:r>
                        <a:rPr lang="en-US" sz="900" baseline="0" dirty="0" smtClean="0">
                          <a:solidFill>
                            <a:schemeClr val="tx1"/>
                          </a:solidFill>
                        </a:rPr>
                        <a:t> Sol </a:t>
                      </a:r>
                      <a:r>
                        <a:rPr lang="en-US" sz="900" baseline="0" dirty="0" err="1" smtClean="0">
                          <a:solidFill>
                            <a:schemeClr val="tx1"/>
                          </a:solidFill>
                        </a:rPr>
                        <a:t>Recd</a:t>
                      </a:r>
                      <a:r>
                        <a:rPr lang="en-US" sz="900" baseline="0" dirty="0" smtClean="0">
                          <a:solidFill>
                            <a:schemeClr val="tx1"/>
                          </a:solidFill>
                        </a:rPr>
                        <a:t> Trans to Prod, Test Proc</a:t>
                      </a:r>
                      <a:endParaRPr lang="en-US" sz="900" dirty="0" smtClean="0">
                        <a:solidFill>
                          <a:schemeClr val="tx1"/>
                        </a:solidFill>
                      </a:endParaRPr>
                    </a:p>
                  </a:txBody>
                  <a:tcPr/>
                </a:tc>
                <a:tc>
                  <a:txBody>
                    <a:bodyPr/>
                    <a:lstStyle/>
                    <a:p>
                      <a:r>
                        <a:rPr lang="en-US" sz="1200" dirty="0" smtClean="0">
                          <a:solidFill>
                            <a:schemeClr val="tx1"/>
                          </a:solidFill>
                        </a:rPr>
                        <a:t>Yes</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Yes</a:t>
                      </a:r>
                    </a:p>
                  </a:txBody>
                  <a:tcPr/>
                </a:tc>
                <a:tc>
                  <a:txBody>
                    <a:bodyPr/>
                    <a:lstStyle/>
                    <a:p>
                      <a:r>
                        <a:rPr lang="en-US" sz="1200" dirty="0">
                          <a:solidFill>
                            <a:schemeClr val="tx1"/>
                          </a:solidFill>
                        </a:rPr>
                        <a:t>Maintained within </a:t>
                      </a:r>
                      <a:endParaRPr lang="en-US" sz="1200" dirty="0" smtClean="0">
                        <a:solidFill>
                          <a:schemeClr val="tx1"/>
                        </a:solidFill>
                      </a:endParaRPr>
                    </a:p>
                    <a:p>
                      <a:r>
                        <a:rPr lang="en-US" sz="1200" dirty="0" smtClean="0">
                          <a:solidFill>
                            <a:schemeClr val="tx1"/>
                          </a:solidFill>
                        </a:rPr>
                        <a:t>Request </a:t>
                      </a:r>
                      <a:r>
                        <a:rPr lang="en-US" sz="1200" dirty="0">
                          <a:solidFill>
                            <a:schemeClr val="tx1"/>
                          </a:solidFill>
                        </a:rPr>
                        <a:t>Manager </a:t>
                      </a:r>
                      <a:r>
                        <a:rPr lang="en-US" sz="1200" dirty="0" smtClean="0">
                          <a:solidFill>
                            <a:schemeClr val="tx1"/>
                          </a:solidFill>
                        </a:rPr>
                        <a:t>and</a:t>
                      </a:r>
                      <a:r>
                        <a:rPr lang="en-US" sz="1200" baseline="0" dirty="0" smtClean="0">
                          <a:solidFill>
                            <a:schemeClr val="tx1"/>
                          </a:solidFill>
                        </a:rPr>
                        <a:t> Quality Center</a:t>
                      </a:r>
                      <a:endParaRPr lang="en-US" sz="1200" dirty="0">
                        <a:solidFill>
                          <a:schemeClr val="tx1"/>
                        </a:solidFill>
                      </a:endParaRPr>
                    </a:p>
                  </a:txBody>
                  <a:tcPr/>
                </a:tc>
                <a:tc>
                  <a:txBody>
                    <a:bodyPr/>
                    <a:lstStyle/>
                    <a:p>
                      <a:r>
                        <a:rPr lang="en-US" sz="1200" dirty="0" smtClean="0">
                          <a:solidFill>
                            <a:schemeClr val="tx2"/>
                          </a:solidFill>
                        </a:rPr>
                        <a:t>Request Manager  or Quality Center</a:t>
                      </a:r>
                      <a:endParaRPr lang="en-US" sz="1200" dirty="0">
                        <a:solidFill>
                          <a:schemeClr val="tx2"/>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Level 4</a:t>
                      </a:r>
                    </a:p>
                    <a:p>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No</a:t>
                      </a:r>
                      <a:r>
                        <a:rPr lang="en-US" sz="1200" baseline="0" dirty="0" smtClean="0">
                          <a:solidFill>
                            <a:schemeClr val="tx1"/>
                          </a:solidFill>
                        </a:rPr>
                        <a:t> template</a:t>
                      </a:r>
                      <a:endParaRPr lang="en-US" sz="1200" dirty="0" smtClean="0">
                        <a:solidFill>
                          <a:schemeClr val="tx1"/>
                        </a:solidFill>
                      </a:endParaRPr>
                    </a:p>
                    <a:p>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1"/>
                          </a:solidFill>
                        </a:rPr>
                        <a:t>To fulfill ProcessIT Requirements </a:t>
                      </a:r>
                      <a:r>
                        <a:rPr lang="en-US" sz="900" dirty="0" smtClean="0">
                          <a:solidFill>
                            <a:schemeClr val="tx1"/>
                          </a:solidFill>
                        </a:rPr>
                        <a:t>ex., Detail Design spec, Technical Design spec</a:t>
                      </a:r>
                    </a:p>
                  </a:txBody>
                  <a:tcPr/>
                </a:tc>
                <a:tc>
                  <a:txBody>
                    <a:bodyPr/>
                    <a:lstStyle/>
                    <a:p>
                      <a:r>
                        <a:rPr lang="en-US" sz="1200" dirty="0" smtClean="0">
                          <a:solidFill>
                            <a:schemeClr val="tx1"/>
                          </a:solidFill>
                        </a:rPr>
                        <a:t>Yes</a:t>
                      </a:r>
                      <a:endParaRPr lang="en-US" sz="1200" dirty="0">
                        <a:solidFill>
                          <a:schemeClr val="tx1"/>
                        </a:solidFill>
                      </a:endParaRPr>
                    </a:p>
                  </a:txBody>
                  <a:tcPr/>
                </a:tc>
                <a:tc>
                  <a:txBody>
                    <a:bodyPr/>
                    <a:lstStyle/>
                    <a:p>
                      <a:r>
                        <a:rPr lang="en-US" sz="1200" dirty="0" smtClean="0">
                          <a:solidFill>
                            <a:schemeClr val="tx1"/>
                          </a:solidFill>
                        </a:rPr>
                        <a:t>No</a:t>
                      </a:r>
                      <a:endParaRPr lang="en-US" sz="1200" dirty="0">
                        <a:solidFill>
                          <a:schemeClr val="tx1"/>
                        </a:solidFill>
                      </a:endParaRPr>
                    </a:p>
                  </a:txBody>
                  <a:tcPr/>
                </a:tc>
                <a:tc>
                  <a:txBody>
                    <a:bodyPr/>
                    <a:lstStyle/>
                    <a:p>
                      <a:pPr marL="0" indent="0">
                        <a:buFont typeface="Arial" panose="020B0604020202020204" pitchFamily="34" charset="0"/>
                        <a:buNone/>
                      </a:pPr>
                      <a:r>
                        <a:rPr lang="en-US" sz="1200" b="0" dirty="0" smtClean="0">
                          <a:solidFill>
                            <a:schemeClr val="tx1"/>
                          </a:solidFill>
                        </a:rPr>
                        <a:t>Effective Date/Record Date</a:t>
                      </a:r>
                    </a:p>
                    <a:p>
                      <a:pPr marL="0" indent="0">
                        <a:buFont typeface="Arial" panose="020B0604020202020204" pitchFamily="34" charset="0"/>
                        <a:buNone/>
                      </a:pPr>
                      <a:r>
                        <a:rPr lang="en-US" sz="1200" b="0" dirty="0" smtClean="0">
                          <a:solidFill>
                            <a:schemeClr val="tx1"/>
                          </a:solidFill>
                        </a:rPr>
                        <a:t>Title &amp; Project Identifier</a:t>
                      </a:r>
                    </a:p>
                    <a:p>
                      <a:pPr marL="0" indent="0">
                        <a:buFont typeface="Arial" panose="020B0604020202020204" pitchFamily="34" charset="0"/>
                        <a:buNone/>
                      </a:pPr>
                      <a:r>
                        <a:rPr lang="en-US" sz="1200" b="0" dirty="0" smtClean="0">
                          <a:solidFill>
                            <a:schemeClr val="tx1"/>
                          </a:solidFill>
                        </a:rPr>
                        <a:t>Page x of y</a:t>
                      </a:r>
                    </a:p>
                    <a:p>
                      <a:pPr marL="0" indent="0">
                        <a:buFont typeface="Arial" panose="020B0604020202020204" pitchFamily="34" charset="0"/>
                        <a:buNone/>
                      </a:pPr>
                      <a:r>
                        <a:rPr lang="en-US" sz="1200" b="0" dirty="0" smtClean="0">
                          <a:solidFill>
                            <a:schemeClr val="tx1"/>
                          </a:solidFill>
                        </a:rPr>
                        <a:t>Classification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Sharepoint</a:t>
                      </a:r>
                      <a:r>
                        <a:rPr lang="en-US" sz="1200" baseline="0" dirty="0" smtClean="0"/>
                        <a:t> - </a:t>
                      </a:r>
                      <a:r>
                        <a:rPr lang="en-US" sz="1200" dirty="0" smtClean="0"/>
                        <a:t>Quality</a:t>
                      </a:r>
                      <a:r>
                        <a:rPr lang="en-US" sz="1200" baseline="0" dirty="0" smtClean="0"/>
                        <a:t> Documents folder</a:t>
                      </a:r>
                      <a:endParaRPr lang="en-US" sz="1200" dirty="0">
                        <a:solidFill>
                          <a:srgbClr val="FF0000"/>
                        </a:solidFill>
                      </a:endParaRPr>
                    </a:p>
                  </a:txBody>
                  <a:tcPr/>
                </a:tc>
              </a:tr>
              <a:tr h="370840">
                <a:tc>
                  <a:txBody>
                    <a:bodyPr/>
                    <a:lstStyle/>
                    <a:p>
                      <a:r>
                        <a:rPr lang="en-US" sz="1200" dirty="0">
                          <a:solidFill>
                            <a:schemeClr val="tx1"/>
                          </a:solidFill>
                        </a:rPr>
                        <a:t>Level 4 with source template</a:t>
                      </a:r>
                    </a:p>
                  </a:txBody>
                  <a:tcPr/>
                </a:tc>
                <a:tc>
                  <a:txBody>
                    <a:bodyPr/>
                    <a:lstStyle/>
                    <a:p>
                      <a:r>
                        <a:rPr lang="en-US" sz="1200" dirty="0" smtClean="0">
                          <a:solidFill>
                            <a:schemeClr val="tx1"/>
                          </a:solidFill>
                        </a:rPr>
                        <a:t>IPDevConDoc Wiki Template</a:t>
                      </a:r>
                      <a:r>
                        <a:rPr lang="en-US" sz="1200" baseline="0" dirty="0" smtClean="0">
                          <a:solidFill>
                            <a:schemeClr val="tx1"/>
                          </a:solidFill>
                        </a:rPr>
                        <a:t> </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strike="noStrike" dirty="0" smtClean="0">
                          <a:solidFill>
                            <a:schemeClr val="tx1"/>
                          </a:solidFill>
                        </a:rPr>
                        <a:t>T</a:t>
                      </a:r>
                      <a:r>
                        <a:rPr lang="en-US" sz="1200" strike="noStrike" baseline="0" dirty="0" smtClean="0">
                          <a:solidFill>
                            <a:schemeClr val="tx1"/>
                          </a:solidFill>
                        </a:rPr>
                        <a:t>o fulfill additional HS Requirements </a:t>
                      </a:r>
                      <a:r>
                        <a:rPr lang="en-US" sz="900" dirty="0" smtClean="0">
                          <a:solidFill>
                            <a:schemeClr val="tx1"/>
                          </a:solidFill>
                        </a:rPr>
                        <a:t>ex., ALT </a:t>
                      </a:r>
                      <a:r>
                        <a:rPr lang="en-US" sz="900" dirty="0" err="1" smtClean="0">
                          <a:solidFill>
                            <a:schemeClr val="tx1"/>
                          </a:solidFill>
                        </a:rPr>
                        <a:t>Std</a:t>
                      </a:r>
                      <a:r>
                        <a:rPr lang="en-US" sz="900" dirty="0" smtClean="0">
                          <a:solidFill>
                            <a:schemeClr val="tx1"/>
                          </a:solidFill>
                        </a:rPr>
                        <a:t> Comp, ADD, CM Plan, Environment Plan </a:t>
                      </a:r>
                      <a:endParaRPr lang="en-US" sz="900" strike="sngStrike" dirty="0" smtClean="0">
                        <a:solidFill>
                          <a:schemeClr val="tx1"/>
                        </a:solidFill>
                      </a:endParaRPr>
                    </a:p>
                  </a:txBody>
                  <a:tcPr/>
                </a:tc>
                <a:tc>
                  <a:txBody>
                    <a:bodyPr/>
                    <a:lstStyle/>
                    <a:p>
                      <a:r>
                        <a:rPr lang="en-US" sz="1200" dirty="0" smtClean="0">
                          <a:solidFill>
                            <a:schemeClr val="tx1"/>
                          </a:solidFill>
                        </a:rPr>
                        <a:t>ALT </a:t>
                      </a:r>
                      <a:r>
                        <a:rPr lang="en-US" sz="1200" dirty="0" err="1" smtClean="0">
                          <a:solidFill>
                            <a:schemeClr val="tx1"/>
                          </a:solidFill>
                        </a:rPr>
                        <a:t>Std</a:t>
                      </a:r>
                      <a:r>
                        <a:rPr lang="en-US" sz="1200" dirty="0" smtClean="0">
                          <a:solidFill>
                            <a:schemeClr val="tx1"/>
                          </a:solidFill>
                        </a:rPr>
                        <a:t> Comp – Yes</a:t>
                      </a:r>
                    </a:p>
                    <a:p>
                      <a:endParaRPr lang="en-US" sz="1200" dirty="0" smtClean="0">
                        <a:solidFill>
                          <a:schemeClr val="tx1"/>
                        </a:solidFill>
                      </a:endParaRPr>
                    </a:p>
                    <a:p>
                      <a:r>
                        <a:rPr lang="en-US" sz="1200" dirty="0" smtClean="0">
                          <a:solidFill>
                            <a:schemeClr val="tx1"/>
                          </a:solidFill>
                        </a:rPr>
                        <a:t>Others - No</a:t>
                      </a:r>
                    </a:p>
                  </a:txBody>
                  <a:tcPr/>
                </a:tc>
                <a:tc>
                  <a:txBody>
                    <a:bodyPr/>
                    <a:lstStyle/>
                    <a:p>
                      <a:r>
                        <a:rPr lang="en-US" sz="1200" strike="noStrike" dirty="0" smtClean="0">
                          <a:solidFill>
                            <a:schemeClr val="tx1"/>
                          </a:solidFill>
                        </a:rPr>
                        <a:t>No</a:t>
                      </a:r>
                      <a:endParaRPr lang="en-US" sz="1200" strike="noStrike" dirty="0">
                        <a:solidFill>
                          <a:schemeClr val="tx1"/>
                        </a:solidFill>
                      </a:endParaRPr>
                    </a:p>
                  </a:txBody>
                  <a:tcPr/>
                </a:tc>
                <a:tc>
                  <a:txBody>
                    <a:bodyPr/>
                    <a:lstStyle/>
                    <a:p>
                      <a:pPr marL="0" indent="0">
                        <a:buFont typeface="Arial" panose="020B0604020202020204" pitchFamily="34" charset="0"/>
                        <a:buNone/>
                      </a:pPr>
                      <a:r>
                        <a:rPr lang="en-US" sz="1200" b="0" dirty="0"/>
                        <a:t>Effective Date/Record Date</a:t>
                      </a:r>
                    </a:p>
                    <a:p>
                      <a:pPr marL="0" indent="0">
                        <a:buFont typeface="Arial" panose="020B0604020202020204" pitchFamily="34" charset="0"/>
                        <a:buNone/>
                      </a:pPr>
                      <a:r>
                        <a:rPr lang="en-US" sz="1200" b="0" dirty="0"/>
                        <a:t>Title </a:t>
                      </a:r>
                      <a:r>
                        <a:rPr lang="en-US" sz="1200" b="0" dirty="0" smtClean="0">
                          <a:solidFill>
                            <a:schemeClr val="tx1"/>
                          </a:solidFill>
                        </a:rPr>
                        <a:t>&amp; Project Identifier</a:t>
                      </a:r>
                      <a:endParaRPr lang="en-US" sz="1200" b="0" dirty="0"/>
                    </a:p>
                    <a:p>
                      <a:pPr marL="0" indent="0">
                        <a:buFont typeface="Arial" panose="020B0604020202020204" pitchFamily="34" charset="0"/>
                        <a:buNone/>
                      </a:pPr>
                      <a:r>
                        <a:rPr lang="en-US" sz="1200" b="0" dirty="0"/>
                        <a:t>Page x of y</a:t>
                      </a:r>
                    </a:p>
                    <a:p>
                      <a:pPr marL="0" indent="0">
                        <a:buFont typeface="Arial" panose="020B0604020202020204" pitchFamily="34" charset="0"/>
                        <a:buNone/>
                      </a:pPr>
                      <a:r>
                        <a:rPr lang="en-US" sz="1200" b="0" dirty="0"/>
                        <a:t>Classification</a:t>
                      </a:r>
                    </a:p>
                    <a:p>
                      <a:pPr marL="0" indent="0">
                        <a:buFont typeface="Arial" panose="020B0604020202020204" pitchFamily="34" charset="0"/>
                        <a:buNone/>
                      </a:pPr>
                      <a:r>
                        <a:rPr lang="fr-FR" sz="1200" b="0" dirty="0"/>
                        <a:t>Source Template </a:t>
                      </a:r>
                      <a:r>
                        <a:rPr lang="fr-FR" sz="1200" b="0" dirty="0" smtClean="0"/>
                        <a:t>Wiki </a:t>
                      </a:r>
                      <a:r>
                        <a:rPr lang="fr-FR" sz="1200" b="0" dirty="0" err="1" smtClean="0"/>
                        <a:t>Pg</a:t>
                      </a:r>
                      <a:r>
                        <a:rPr lang="fr-FR" sz="1200" b="0" dirty="0" smtClean="0"/>
                        <a:t> </a:t>
                      </a:r>
                      <a:r>
                        <a:rPr lang="fr-FR" sz="1200" b="0" dirty="0"/>
                        <a:t>#</a:t>
                      </a:r>
                    </a:p>
                    <a:p>
                      <a:pPr marL="0" indent="0">
                        <a:buFont typeface="Arial" panose="020B0604020202020204" pitchFamily="34" charset="0"/>
                        <a:buNone/>
                      </a:pPr>
                      <a:r>
                        <a:rPr lang="fr-FR" sz="1200" b="0" dirty="0"/>
                        <a:t>Source Template Version</a:t>
                      </a:r>
                      <a:endParaRPr lang="en-US" sz="1200" dirty="0"/>
                    </a:p>
                  </a:txBody>
                  <a:tcPr/>
                </a:tc>
                <a:tc>
                  <a:txBody>
                    <a:bodyPr/>
                    <a:lstStyle/>
                    <a:p>
                      <a:r>
                        <a:rPr lang="en-US" sz="1200" dirty="0" smtClean="0"/>
                        <a:t>Sharepoint</a:t>
                      </a:r>
                      <a:r>
                        <a:rPr lang="en-US" sz="1200" baseline="0" dirty="0" smtClean="0"/>
                        <a:t> - </a:t>
                      </a:r>
                      <a:r>
                        <a:rPr lang="en-US" sz="1200" dirty="0" smtClean="0"/>
                        <a:t>Quality</a:t>
                      </a:r>
                      <a:r>
                        <a:rPr lang="en-US" sz="1200" baseline="0" dirty="0" smtClean="0"/>
                        <a:t> </a:t>
                      </a:r>
                      <a:r>
                        <a:rPr lang="en-US" sz="1200" baseline="0" dirty="0"/>
                        <a:t>Documents </a:t>
                      </a:r>
                      <a:r>
                        <a:rPr lang="en-US" sz="1200" baseline="0" dirty="0" smtClean="0"/>
                        <a:t>folder</a:t>
                      </a:r>
                      <a:endParaRPr lang="en-US" sz="1200" dirty="0">
                        <a:solidFill>
                          <a:srgbClr val="FF0000"/>
                        </a:solidFill>
                      </a:endParaRPr>
                    </a:p>
                  </a:txBody>
                  <a:tcPr/>
                </a:tc>
                <a:extLst>
                  <a:ext uri="{0D108BD9-81ED-4DB2-BD59-A6C34878D82A}">
                    <a16:rowId xmlns:a16="http://schemas.microsoft.com/office/drawing/2014/main" xmlns="" val="10002"/>
                  </a:ext>
                </a:extLst>
              </a:tr>
              <a:tr h="370840">
                <a:tc>
                  <a:txBody>
                    <a:bodyPr/>
                    <a:lstStyle/>
                    <a:p>
                      <a:r>
                        <a:rPr lang="en-US" sz="1200" dirty="0">
                          <a:solidFill>
                            <a:schemeClr val="tx1"/>
                          </a:solidFill>
                        </a:rPr>
                        <a:t>Level </a:t>
                      </a:r>
                      <a:r>
                        <a:rPr lang="en-US" sz="1200" dirty="0" smtClean="0">
                          <a:solidFill>
                            <a:schemeClr val="tx1"/>
                          </a:solidFill>
                        </a:rPr>
                        <a:t>4 </a:t>
                      </a:r>
                    </a:p>
                    <a:p>
                      <a:r>
                        <a:rPr lang="en-US" sz="1200" dirty="0" smtClean="0">
                          <a:solidFill>
                            <a:schemeClr val="tx1"/>
                          </a:solidFill>
                        </a:rPr>
                        <a:t>no source template</a:t>
                      </a:r>
                      <a:endParaRPr lang="en-US" sz="1200" dirty="0">
                        <a:solidFill>
                          <a:schemeClr val="tx1"/>
                        </a:solidFill>
                      </a:endParaRPr>
                    </a:p>
                  </a:txBody>
                  <a:tcPr/>
                </a:tc>
                <a:tc>
                  <a:txBody>
                    <a:bodyPr/>
                    <a:lstStyle/>
                    <a:p>
                      <a:r>
                        <a:rPr lang="en-US" sz="1200" dirty="0" smtClean="0">
                          <a:solidFill>
                            <a:schemeClr val="tx1"/>
                          </a:solidFill>
                        </a:rPr>
                        <a:t>No template</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1"/>
                          </a:solidFill>
                        </a:rPr>
                        <a:t>Supplemental project documentation </a:t>
                      </a:r>
                      <a:r>
                        <a:rPr lang="en-US" sz="900" dirty="0" smtClean="0">
                          <a:solidFill>
                            <a:schemeClr val="tx1"/>
                          </a:solidFill>
                        </a:rPr>
                        <a:t>ex., Beta documentation, meeting minutes</a:t>
                      </a:r>
                    </a:p>
                  </a:txBody>
                  <a:tcPr/>
                </a:tc>
                <a:tc>
                  <a:txBody>
                    <a:bodyPr/>
                    <a:lstStyle/>
                    <a:p>
                      <a:r>
                        <a:rPr lang="en-US" sz="1200" dirty="0" smtClean="0">
                          <a:solidFill>
                            <a:schemeClr val="tx1"/>
                          </a:solidFill>
                        </a:rPr>
                        <a:t>No</a:t>
                      </a:r>
                      <a:endParaRPr lang="en-US" sz="1200" dirty="0">
                        <a:solidFill>
                          <a:schemeClr val="tx1"/>
                        </a:solidFill>
                      </a:endParaRPr>
                    </a:p>
                  </a:txBody>
                  <a:tcPr/>
                </a:tc>
                <a:tc>
                  <a:txBody>
                    <a:bodyPr/>
                    <a:lstStyle/>
                    <a:p>
                      <a:r>
                        <a:rPr lang="en-US" sz="1200" dirty="0">
                          <a:solidFill>
                            <a:schemeClr val="tx1"/>
                          </a:solidFill>
                        </a:rPr>
                        <a:t>No</a:t>
                      </a:r>
                    </a:p>
                  </a:txBody>
                  <a:tcPr/>
                </a:tc>
                <a:tc>
                  <a:txBody>
                    <a:bodyPr/>
                    <a:lstStyle/>
                    <a:p>
                      <a:pPr marL="0" indent="0">
                        <a:buFont typeface="Arial" panose="020B0604020202020204" pitchFamily="34" charset="0"/>
                        <a:buNone/>
                      </a:pPr>
                      <a:r>
                        <a:rPr lang="en-US" sz="1200" b="0" dirty="0"/>
                        <a:t>Effective Date/Record Date</a:t>
                      </a:r>
                    </a:p>
                    <a:p>
                      <a:pPr marL="0" indent="0">
                        <a:buFont typeface="Arial" panose="020B0604020202020204" pitchFamily="34" charset="0"/>
                        <a:buNone/>
                      </a:pPr>
                      <a:r>
                        <a:rPr lang="en-US" sz="1200" b="0" dirty="0"/>
                        <a:t>Title </a:t>
                      </a:r>
                      <a:r>
                        <a:rPr lang="en-US" sz="1200" b="0" dirty="0" smtClean="0">
                          <a:solidFill>
                            <a:schemeClr val="tx1"/>
                          </a:solidFill>
                        </a:rPr>
                        <a:t>&amp; Project Identifier</a:t>
                      </a:r>
                    </a:p>
                    <a:p>
                      <a:pPr marL="0" indent="0">
                        <a:buFont typeface="Arial" panose="020B0604020202020204" pitchFamily="34" charset="0"/>
                        <a:buNone/>
                      </a:pPr>
                      <a:r>
                        <a:rPr lang="en-US" sz="1200" b="0" dirty="0" smtClean="0"/>
                        <a:t>Page </a:t>
                      </a:r>
                      <a:r>
                        <a:rPr lang="en-US" sz="1200" b="0" dirty="0"/>
                        <a:t>x of y</a:t>
                      </a:r>
                    </a:p>
                    <a:p>
                      <a:pPr marL="0" indent="0">
                        <a:buFont typeface="Arial" panose="020B0604020202020204" pitchFamily="34" charset="0"/>
                        <a:buNone/>
                      </a:pPr>
                      <a:r>
                        <a:rPr lang="en-US" sz="1200" b="0" dirty="0"/>
                        <a:t>Classification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Sharepoint</a:t>
                      </a:r>
                      <a:r>
                        <a:rPr lang="en-US" sz="1200" dirty="0"/>
                        <a:t>, Quality</a:t>
                      </a:r>
                      <a:r>
                        <a:rPr lang="en-US" sz="1200" baseline="0" dirty="0"/>
                        <a:t> Documents folder</a:t>
                      </a:r>
                      <a:endParaRPr lang="en-US" sz="1200" dirty="0"/>
                    </a:p>
                  </a:txBody>
                  <a:tcPr/>
                </a:tc>
                <a:extLst>
                  <a:ext uri="{0D108BD9-81ED-4DB2-BD59-A6C34878D82A}">
                    <a16:rowId xmlns:a16="http://schemas.microsoft.com/office/drawing/2014/main" xmlns="" val="10003"/>
                  </a:ext>
                </a:extLst>
              </a:tr>
            </a:tbl>
          </a:graphicData>
        </a:graphic>
      </p:graphicFrame>
      <p:sp>
        <p:nvSpPr>
          <p:cNvPr id="5" name="Rectangle 4"/>
          <p:cNvSpPr/>
          <p:nvPr/>
        </p:nvSpPr>
        <p:spPr>
          <a:xfrm>
            <a:off x="127323" y="5519975"/>
            <a:ext cx="8681397" cy="461665"/>
          </a:xfrm>
          <a:prstGeom prst="rect">
            <a:avLst/>
          </a:prstGeom>
        </p:spPr>
        <p:txBody>
          <a:bodyPr wrap="square">
            <a:spAutoFit/>
          </a:bodyPr>
          <a:lstStyle/>
          <a:p>
            <a:r>
              <a:rPr lang="en-US" sz="2400" dirty="0"/>
              <a:t>Project specific documentation are Level 4 </a:t>
            </a:r>
            <a:r>
              <a:rPr lang="en-US" sz="2400" dirty="0" smtClean="0"/>
              <a:t>records</a:t>
            </a:r>
            <a:r>
              <a:rPr lang="en-US" sz="2400" dirty="0"/>
              <a:t>.</a:t>
            </a:r>
          </a:p>
        </p:txBody>
      </p:sp>
      <p:sp>
        <p:nvSpPr>
          <p:cNvPr id="9" name="Slide Number Placeholder 8"/>
          <p:cNvSpPr>
            <a:spLocks noGrp="1"/>
          </p:cNvSpPr>
          <p:nvPr>
            <p:ph type="sldNum" sz="quarter" idx="11"/>
          </p:nvPr>
        </p:nvSpPr>
        <p:spPr/>
        <p:txBody>
          <a:bodyPr/>
          <a:lstStyle/>
          <a:p>
            <a:fld id="{71F8F497-5311-4FE6-8037-E08A3EC20500}" type="slidenum">
              <a:rPr lang="en-US" smtClean="0"/>
              <a:t>14</a:t>
            </a:fld>
            <a:endParaRPr lang="en-US"/>
          </a:p>
        </p:txBody>
      </p:sp>
    </p:spTree>
    <p:custDataLst>
      <p:tags r:id="rId1"/>
    </p:custDataLst>
    <p:extLst>
      <p:ext uri="{BB962C8B-B14F-4D97-AF65-F5344CB8AC3E}">
        <p14:creationId xmlns:p14="http://schemas.microsoft.com/office/powerpoint/2010/main" val="3947433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a:xfrm>
            <a:off x="162046" y="4153165"/>
            <a:ext cx="1908238" cy="2280558"/>
          </a:xfrm>
          <a:prstGeom prst="rect">
            <a:avLst/>
          </a:prstGeom>
        </p:spPr>
        <p:txBody>
          <a:bodyPr vert="horz" lIns="91440" tIns="45720" rIns="91440" bIns="45720" rtlCol="0">
            <a:normAutofit lnSpcReduction="10000"/>
          </a:bodyPr>
          <a:lstStyle>
            <a:lvl1pPr marL="320040" indent="-320040" algn="l" defTabSz="914400" rtl="0" eaLnBrk="1" latinLnBrk="0" hangingPunct="1">
              <a:lnSpc>
                <a:spcPct val="90000"/>
              </a:lnSpc>
              <a:spcBef>
                <a:spcPts val="1000"/>
              </a:spcBef>
              <a:buClr>
                <a:schemeClr val="accent2"/>
              </a:buClr>
              <a:buSzPct val="115000"/>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11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en-US" sz="1600" b="1" dirty="0" smtClean="0"/>
          </a:p>
          <a:p>
            <a:pPr marL="0" indent="0" fontAlgn="auto">
              <a:spcAft>
                <a:spcPts val="0"/>
              </a:spcAft>
              <a:buFont typeface="Arial" panose="020B0604020202020204" pitchFamily="34" charset="0"/>
              <a:buNone/>
            </a:pPr>
            <a:r>
              <a:rPr lang="en-US" sz="1600" b="1" dirty="0" smtClean="0"/>
              <a:t>Do not change any information on the footer.  </a:t>
            </a:r>
            <a:r>
              <a:rPr lang="en-US" sz="1600" b="0" dirty="0" smtClean="0"/>
              <a:t>The </a:t>
            </a:r>
            <a:r>
              <a:rPr lang="en-US" sz="1600" dirty="0" smtClean="0"/>
              <a:t>Wiki page # </a:t>
            </a:r>
            <a:r>
              <a:rPr lang="en-US" sz="1600" b="0" dirty="0" smtClean="0"/>
              <a:t>must stay on the record to show the source template used as well as the </a:t>
            </a:r>
            <a:r>
              <a:rPr lang="en-US" sz="1600" dirty="0" smtClean="0"/>
              <a:t>Version #</a:t>
            </a:r>
            <a:r>
              <a:rPr lang="en-US" sz="1600" b="0" dirty="0" smtClean="0"/>
              <a:t>.</a:t>
            </a:r>
          </a:p>
          <a:p>
            <a:pPr fontAlgn="auto">
              <a:spcAft>
                <a:spcPts val="0"/>
              </a:spcAft>
            </a:pPr>
            <a:endParaRPr lang="en-US" sz="1600" b="0" dirty="0" smtClean="0"/>
          </a:p>
          <a:p>
            <a:pPr fontAlgn="auto">
              <a:spcAft>
                <a:spcPts val="0"/>
              </a:spcAft>
            </a:pPr>
            <a:endParaRPr lang="en-US" sz="1600" b="0" dirty="0" smtClean="0"/>
          </a:p>
          <a:p>
            <a:pPr fontAlgn="auto">
              <a:spcAft>
                <a:spcPts val="0"/>
              </a:spcAft>
            </a:pPr>
            <a:endParaRPr lang="en-US" sz="1600" b="0" dirty="0" smtClean="0"/>
          </a:p>
          <a:p>
            <a:pPr fontAlgn="auto">
              <a:spcAft>
                <a:spcPts val="0"/>
              </a:spcAft>
            </a:pPr>
            <a:endParaRPr lang="en-US" sz="1600" b="0" dirty="0" smtClean="0"/>
          </a:p>
          <a:p>
            <a:pPr marL="0" indent="0" fontAlgn="auto">
              <a:spcAft>
                <a:spcPts val="0"/>
              </a:spcAft>
              <a:buFont typeface="Arial" panose="020B0604020202020204" pitchFamily="34" charset="0"/>
              <a:buNone/>
            </a:pPr>
            <a:endParaRPr lang="en-US" sz="1600" b="0" dirty="0" smtClean="0"/>
          </a:p>
          <a:p>
            <a:pPr marL="0" indent="0" fontAlgn="auto">
              <a:spcAft>
                <a:spcPts val="0"/>
              </a:spcAft>
              <a:buFont typeface="Arial" panose="020B0604020202020204" pitchFamily="34" charset="0"/>
              <a:buNone/>
            </a:pPr>
            <a:endParaRPr lang="en-US" sz="1400" b="0" dirty="0"/>
          </a:p>
        </p:txBody>
      </p:sp>
      <p:sp>
        <p:nvSpPr>
          <p:cNvPr id="2" name="Title 1"/>
          <p:cNvSpPr>
            <a:spLocks noGrp="1"/>
          </p:cNvSpPr>
          <p:nvPr>
            <p:ph type="title"/>
          </p:nvPr>
        </p:nvSpPr>
        <p:spPr>
          <a:xfrm>
            <a:off x="311150" y="11743"/>
            <a:ext cx="8241866" cy="860612"/>
          </a:xfrm>
        </p:spPr>
        <p:txBody>
          <a:bodyPr>
            <a:noAutofit/>
          </a:bodyPr>
          <a:lstStyle/>
          <a:p>
            <a:r>
              <a:rPr lang="en-US" dirty="0"/>
              <a:t>Document Control changes (examples)</a:t>
            </a:r>
          </a:p>
        </p:txBody>
      </p:sp>
      <p:sp>
        <p:nvSpPr>
          <p:cNvPr id="3" name="Content Placeholder 2"/>
          <p:cNvSpPr>
            <a:spLocks noGrp="1"/>
          </p:cNvSpPr>
          <p:nvPr>
            <p:ph idx="1"/>
          </p:nvPr>
        </p:nvSpPr>
        <p:spPr>
          <a:xfrm>
            <a:off x="162046" y="1616966"/>
            <a:ext cx="2792910" cy="2536199"/>
          </a:xfrm>
        </p:spPr>
        <p:txBody>
          <a:bodyPr>
            <a:normAutofit/>
          </a:bodyPr>
          <a:lstStyle/>
          <a:p>
            <a:pPr marL="0" indent="0">
              <a:buNone/>
            </a:pPr>
            <a:r>
              <a:rPr lang="en-US" sz="1600" dirty="0" smtClean="0"/>
              <a:t>It is important to start with a template that is </a:t>
            </a:r>
            <a:r>
              <a:rPr lang="en-US" sz="1600" b="1" dirty="0" smtClean="0"/>
              <a:t>Published</a:t>
            </a:r>
            <a:r>
              <a:rPr lang="en-US" sz="1600" dirty="0" smtClean="0"/>
              <a:t>!</a:t>
            </a:r>
          </a:p>
          <a:p>
            <a:pPr marL="0" indent="0">
              <a:buNone/>
            </a:pPr>
            <a:endParaRPr lang="en-US" sz="1600" dirty="0" smtClean="0"/>
          </a:p>
          <a:p>
            <a:pPr marL="0" indent="0">
              <a:buNone/>
            </a:pPr>
            <a:endParaRPr lang="en-US" sz="1600" dirty="0" smtClean="0"/>
          </a:p>
          <a:p>
            <a:pPr marL="0" indent="0">
              <a:buNone/>
            </a:pPr>
            <a:r>
              <a:rPr lang="en-US" sz="1600" dirty="0" smtClean="0"/>
              <a:t>Here are the changes to the on </a:t>
            </a:r>
            <a:r>
              <a:rPr lang="en-US" sz="1600" dirty="0"/>
              <a:t>top of Page 1…</a:t>
            </a:r>
          </a:p>
          <a:p>
            <a:endParaRPr lang="en-US" sz="1600" dirty="0"/>
          </a:p>
          <a:p>
            <a:endParaRPr lang="en-US" sz="1600" dirty="0"/>
          </a:p>
          <a:p>
            <a:pPr marL="0" indent="0">
              <a:buNone/>
            </a:pPr>
            <a:endParaRPr lang="en-US" sz="1400" dirty="0"/>
          </a:p>
        </p:txBody>
      </p:sp>
      <p:pic>
        <p:nvPicPr>
          <p:cNvPr id="5" name="Picture 4"/>
          <p:cNvPicPr>
            <a:picLocks noChangeAspect="1"/>
          </p:cNvPicPr>
          <p:nvPr/>
        </p:nvPicPr>
        <p:blipFill>
          <a:blip r:embed="rId4"/>
          <a:stretch>
            <a:fillRect/>
          </a:stretch>
        </p:blipFill>
        <p:spPr>
          <a:xfrm>
            <a:off x="3266340" y="2573480"/>
            <a:ext cx="5505640" cy="2092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ooter Placeholder 3"/>
          <p:cNvSpPr>
            <a:spLocks noGrp="1"/>
          </p:cNvSpPr>
          <p:nvPr>
            <p:ph type="ftr" sz="quarter" idx="10"/>
          </p:nvPr>
        </p:nvSpPr>
        <p:spPr/>
        <p:txBody>
          <a:bodyPr/>
          <a:lstStyle/>
          <a:p>
            <a:pPr algn="l"/>
            <a:r>
              <a:rPr lang="en-US" smtClean="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endParaRPr lang="en-US" dirty="0"/>
          </a:p>
        </p:txBody>
      </p:sp>
      <p:sp>
        <p:nvSpPr>
          <p:cNvPr id="14" name="Slide Number Placeholder 13"/>
          <p:cNvSpPr>
            <a:spLocks noGrp="1"/>
          </p:cNvSpPr>
          <p:nvPr>
            <p:ph type="sldNum" sz="quarter" idx="11"/>
          </p:nvPr>
        </p:nvSpPr>
        <p:spPr/>
        <p:txBody>
          <a:bodyPr/>
          <a:lstStyle/>
          <a:p>
            <a:fld id="{71F8F497-5311-4FE6-8037-E08A3EC20500}" type="slidenum">
              <a:rPr lang="en-US" smtClean="0"/>
              <a:t>15</a:t>
            </a:fld>
            <a:endParaRPr lang="en-US"/>
          </a:p>
        </p:txBody>
      </p:sp>
      <p:pic>
        <p:nvPicPr>
          <p:cNvPr id="12" name="Picture 11"/>
          <p:cNvPicPr>
            <a:picLocks noChangeAspect="1"/>
          </p:cNvPicPr>
          <p:nvPr/>
        </p:nvPicPr>
        <p:blipFill>
          <a:blip r:embed="rId5"/>
          <a:stretch>
            <a:fillRect/>
          </a:stretch>
        </p:blipFill>
        <p:spPr>
          <a:xfrm>
            <a:off x="2151302" y="4982386"/>
            <a:ext cx="6829875" cy="1516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8210229" y="5178238"/>
              <a:ext cx="730440" cy="14760"/>
            </p14:xfrm>
          </p:contentPart>
        </mc:Choice>
        <mc:Fallback xmlns="">
          <p:pic>
            <p:nvPicPr>
              <p:cNvPr id="10" name="Ink 9"/>
              <p:cNvPicPr/>
              <p:nvPr/>
            </p:nvPicPr>
            <p:blipFill>
              <a:blip r:embed="rId11"/>
              <a:stretch>
                <a:fillRect/>
              </a:stretch>
            </p:blipFill>
            <p:spPr>
              <a:xfrm>
                <a:off x="8150109" y="5058358"/>
                <a:ext cx="8506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p14:cNvContentPartPr/>
              <p14:nvPr/>
            </p14:nvContentPartPr>
            <p14:xfrm>
              <a:off x="2410732" y="5490646"/>
              <a:ext cx="515160" cy="25920"/>
            </p14:xfrm>
          </p:contentPart>
        </mc:Choice>
        <mc:Fallback xmlns="">
          <p:pic>
            <p:nvPicPr>
              <p:cNvPr id="9" name="Ink 8"/>
              <p:cNvPicPr/>
              <p:nvPr/>
            </p:nvPicPr>
            <p:blipFill>
              <a:blip r:embed="rId13"/>
              <a:stretch>
                <a:fillRect/>
              </a:stretch>
            </p:blipFill>
            <p:spPr>
              <a:xfrm>
                <a:off x="2350570" y="5372408"/>
                <a:ext cx="635484" cy="262396"/>
              </a:xfrm>
              <a:prstGeom prst="rect">
                <a:avLst/>
              </a:prstGeom>
            </p:spPr>
          </p:pic>
        </mc:Fallback>
      </mc:AlternateContent>
      <p:pic>
        <p:nvPicPr>
          <p:cNvPr id="13" name="Picture 12"/>
          <p:cNvPicPr>
            <a:picLocks noChangeAspect="1"/>
          </p:cNvPicPr>
          <p:nvPr/>
        </p:nvPicPr>
        <p:blipFill>
          <a:blip r:embed="rId14"/>
          <a:stretch>
            <a:fillRect/>
          </a:stretch>
        </p:blipFill>
        <p:spPr>
          <a:xfrm>
            <a:off x="3163824" y="1616965"/>
            <a:ext cx="5710672" cy="769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Content Placeholder 2"/>
          <p:cNvSpPr txBox="1">
            <a:spLocks/>
          </p:cNvSpPr>
          <p:nvPr/>
        </p:nvSpPr>
        <p:spPr>
          <a:xfrm>
            <a:off x="162047" y="1125252"/>
            <a:ext cx="8778622" cy="368399"/>
          </a:xfrm>
          <a:prstGeom prst="rect">
            <a:avLst/>
          </a:prstGeom>
        </p:spPr>
        <p:txBody>
          <a:bodyPr vert="horz" lIns="91440" tIns="45720" rIns="91440" bIns="45720" rtlCol="0">
            <a:normAutofit/>
          </a:bodyPr>
          <a:lstStyle>
            <a:lvl1pPr marL="320040" indent="-320040" algn="l" defTabSz="914400" rtl="0" eaLnBrk="1" latinLnBrk="0" hangingPunct="1">
              <a:lnSpc>
                <a:spcPct val="90000"/>
              </a:lnSpc>
              <a:spcBef>
                <a:spcPts val="1000"/>
              </a:spcBef>
              <a:buClr>
                <a:schemeClr val="accent2"/>
              </a:buClr>
              <a:buSzPct val="115000"/>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11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1600" b="0" dirty="0" smtClean="0"/>
              <a:t>This is an example of a template and how to create a </a:t>
            </a:r>
            <a:r>
              <a:rPr lang="en-US" sz="2000" b="1" u="sng" dirty="0" smtClean="0"/>
              <a:t>Level 4 output record </a:t>
            </a:r>
            <a:r>
              <a:rPr lang="en-US" sz="1600" b="0" dirty="0" smtClean="0"/>
              <a:t>from it.</a:t>
            </a:r>
          </a:p>
        </p:txBody>
      </p:sp>
      <p:cxnSp>
        <p:nvCxnSpPr>
          <p:cNvPr id="11" name="Straight Connector 10"/>
          <p:cNvCxnSpPr/>
          <p:nvPr/>
        </p:nvCxnSpPr>
        <p:spPr>
          <a:xfrm>
            <a:off x="2243328" y="5969508"/>
            <a:ext cx="6528652" cy="37712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243328" y="6019800"/>
            <a:ext cx="6528652" cy="2743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2490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IP </a:t>
            </a:r>
            <a:r>
              <a:rPr lang="en-US" dirty="0" err="1"/>
              <a:t>DevConDoc</a:t>
            </a:r>
            <a:r>
              <a:rPr lang="en-US" dirty="0"/>
              <a:t> </a:t>
            </a:r>
            <a:r>
              <a:rPr lang="en-US" dirty="0" smtClean="0"/>
              <a:t>Wiki </a:t>
            </a:r>
            <a:r>
              <a:rPr lang="en-US" dirty="0"/>
              <a:t>– </a:t>
            </a:r>
            <a:r>
              <a:rPr lang="en-US" sz="2400" dirty="0"/>
              <a:t>creating output records</a:t>
            </a:r>
          </a:p>
        </p:txBody>
      </p:sp>
      <p:sp>
        <p:nvSpPr>
          <p:cNvPr id="3" name="Content Placeholder 2"/>
          <p:cNvSpPr>
            <a:spLocks noGrp="1"/>
          </p:cNvSpPr>
          <p:nvPr>
            <p:ph idx="1"/>
          </p:nvPr>
        </p:nvSpPr>
        <p:spPr>
          <a:xfrm>
            <a:off x="311150" y="1137920"/>
            <a:ext cx="8497570" cy="5344160"/>
          </a:xfrm>
        </p:spPr>
        <p:txBody>
          <a:bodyPr>
            <a:normAutofit/>
          </a:bodyPr>
          <a:lstStyle/>
          <a:p>
            <a:r>
              <a:rPr lang="en-US" sz="2000" dirty="0"/>
              <a:t>Creating output records from templates on IP </a:t>
            </a:r>
            <a:r>
              <a:rPr lang="en-US" sz="2000" dirty="0" err="1"/>
              <a:t>DevConDoc</a:t>
            </a:r>
            <a:r>
              <a:rPr lang="en-US" sz="2000" dirty="0"/>
              <a:t> </a:t>
            </a:r>
            <a:r>
              <a:rPr lang="en-US" sz="2000" dirty="0" smtClean="0"/>
              <a:t>Wiki:</a:t>
            </a:r>
            <a:endParaRPr lang="en-US" sz="2000" dirty="0"/>
          </a:p>
          <a:p>
            <a:pPr lvl="1"/>
            <a:r>
              <a:rPr lang="en-US" sz="1800" dirty="0"/>
              <a:t>Open latest template from IP </a:t>
            </a:r>
            <a:r>
              <a:rPr lang="en-US" sz="1800" dirty="0" err="1"/>
              <a:t>DevConDoc</a:t>
            </a:r>
            <a:r>
              <a:rPr lang="en-US" sz="1800" dirty="0"/>
              <a:t> </a:t>
            </a:r>
            <a:r>
              <a:rPr lang="en-US" sz="1800" dirty="0" smtClean="0"/>
              <a:t>Wiki, </a:t>
            </a:r>
            <a:r>
              <a:rPr lang="en-US" sz="1800" dirty="0"/>
              <a:t>HS tab.  </a:t>
            </a:r>
          </a:p>
          <a:p>
            <a:pPr lvl="1"/>
            <a:r>
              <a:rPr lang="en-US" sz="1800" dirty="0"/>
              <a:t>Populate Record date at top of page 1 every time an update is made.</a:t>
            </a:r>
          </a:p>
          <a:p>
            <a:pPr lvl="1"/>
            <a:r>
              <a:rPr lang="en-US" sz="1800" dirty="0" smtClean="0"/>
              <a:t>Fill </a:t>
            </a:r>
            <a:r>
              <a:rPr lang="en-US" sz="1800" dirty="0"/>
              <a:t>out the template with solution/project information.</a:t>
            </a:r>
          </a:p>
          <a:p>
            <a:pPr lvl="1"/>
            <a:r>
              <a:rPr lang="en-US" sz="1800" dirty="0" smtClean="0"/>
              <a:t>Output </a:t>
            </a:r>
            <a:r>
              <a:rPr lang="en-US" sz="1800" dirty="0"/>
              <a:t>Records should be stored in the solution/project </a:t>
            </a:r>
            <a:r>
              <a:rPr lang="en-US" sz="1800" dirty="0" smtClean="0"/>
              <a:t>SharePoint site </a:t>
            </a:r>
            <a:r>
              <a:rPr lang="en-US" sz="1800" dirty="0"/>
              <a:t>(Quality Documents folder).  </a:t>
            </a:r>
          </a:p>
          <a:p>
            <a:pPr lvl="1"/>
            <a:r>
              <a:rPr lang="en-US" sz="1800" dirty="0"/>
              <a:t>Project teams should use </a:t>
            </a:r>
            <a:r>
              <a:rPr lang="en-US" sz="1800" dirty="0" smtClean="0"/>
              <a:t>SharePoint checkin </a:t>
            </a:r>
            <a:r>
              <a:rPr lang="en-US" sz="1800" dirty="0"/>
              <a:t>comments to replace revision history.</a:t>
            </a:r>
          </a:p>
          <a:p>
            <a:pPr lvl="1"/>
            <a:r>
              <a:rPr lang="en-US" sz="1800" dirty="0"/>
              <a:t>Do not delete sections in the templates.  Sections can be marked as NA as appropriate. Additional sections can be added when creating a record.   </a:t>
            </a:r>
          </a:p>
          <a:p>
            <a:pPr lvl="1"/>
            <a:r>
              <a:rPr lang="en-US" sz="1800" dirty="0"/>
              <a:t>Don’t delete anything in the footer. </a:t>
            </a:r>
          </a:p>
          <a:p>
            <a:endParaRPr lang="en-US" sz="1600" dirty="0"/>
          </a:p>
          <a:p>
            <a:endParaRPr lang="en-US" sz="1600" dirty="0"/>
          </a:p>
          <a:p>
            <a:r>
              <a:rPr lang="en-US" sz="1600" dirty="0"/>
              <a:t>IPDevConDoc Wiki   (aka) </a:t>
            </a:r>
            <a:r>
              <a:rPr lang="en-US" sz="1600" b="1" dirty="0">
                <a:hlinkClick r:id="rId4"/>
              </a:rPr>
              <a:t>Development Solution Specific Documentation</a:t>
            </a:r>
            <a:r>
              <a:rPr lang="en-US" sz="1600" b="1" dirty="0"/>
              <a:t> </a:t>
            </a:r>
            <a:r>
              <a:rPr lang="en-US" sz="1600" dirty="0" smtClean="0">
                <a:hlinkClick r:id="rId4"/>
              </a:rPr>
              <a:t>https</a:t>
            </a:r>
            <a:r>
              <a:rPr lang="en-US" sz="1600" dirty="0">
                <a:hlinkClick r:id="rId4"/>
              </a:rPr>
              <a:t>://</a:t>
            </a:r>
            <a:r>
              <a:rPr lang="en-US" sz="1600" dirty="0" smtClean="0">
                <a:hlinkClick r:id="rId4"/>
              </a:rPr>
              <a:t>wiki.ucern.com/display/IPDevConDoc/Development+Solution+Specific+Documentation</a:t>
            </a:r>
            <a:r>
              <a:rPr lang="en-US" sz="1600" dirty="0" smtClean="0"/>
              <a:t> </a:t>
            </a:r>
            <a:endParaRPr lang="en-US" sz="1600" dirty="0"/>
          </a:p>
          <a:p>
            <a:pPr lvl="0"/>
            <a:endParaRPr lang="en-US" sz="1600" dirty="0"/>
          </a:p>
          <a:p>
            <a:endParaRPr lang="en-US" sz="1600" dirty="0"/>
          </a:p>
          <a:p>
            <a:endParaRPr lang="en-US" sz="1400" dirty="0"/>
          </a:p>
        </p:txBody>
      </p:sp>
      <p:sp>
        <p:nvSpPr>
          <p:cNvPr id="6" name="Footer Placeholder 5"/>
          <p:cNvSpPr>
            <a:spLocks noGrp="1"/>
          </p:cNvSpPr>
          <p:nvPr>
            <p:ph type="ftr" sz="quarter" idx="10"/>
          </p:nvPr>
        </p:nvSpPr>
        <p:spPr/>
        <p:txBody>
          <a:bodyPr/>
          <a:lstStyle/>
          <a:p>
            <a:pPr algn="l"/>
            <a:r>
              <a:rPr lang="en-US" smtClean="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endParaRPr lang="en-US" dirty="0"/>
          </a:p>
        </p:txBody>
      </p:sp>
      <p:sp>
        <p:nvSpPr>
          <p:cNvPr id="7" name="Slide Number Placeholder 6"/>
          <p:cNvSpPr>
            <a:spLocks noGrp="1"/>
          </p:cNvSpPr>
          <p:nvPr>
            <p:ph type="sldNum" sz="quarter" idx="11"/>
          </p:nvPr>
        </p:nvSpPr>
        <p:spPr/>
        <p:txBody>
          <a:bodyPr/>
          <a:lstStyle/>
          <a:p>
            <a:fld id="{71F8F497-5311-4FE6-8037-E08A3EC20500}" type="slidenum">
              <a:rPr lang="en-US" smtClean="0"/>
              <a:t>16</a:t>
            </a:fld>
            <a:endParaRPr lang="en-US"/>
          </a:p>
        </p:txBody>
      </p:sp>
    </p:spTree>
    <p:custDataLst>
      <p:tags r:id="rId1"/>
    </p:custDataLst>
    <p:extLst>
      <p:ext uri="{BB962C8B-B14F-4D97-AF65-F5344CB8AC3E}">
        <p14:creationId xmlns:p14="http://schemas.microsoft.com/office/powerpoint/2010/main" val="2631856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11743"/>
            <a:ext cx="8241866" cy="860612"/>
          </a:xfrm>
        </p:spPr>
        <p:txBody>
          <a:bodyPr>
            <a:noAutofit/>
          </a:bodyPr>
          <a:lstStyle/>
          <a:p>
            <a:r>
              <a:rPr lang="en-US" dirty="0"/>
              <a:t>Document Control changes (examples)</a:t>
            </a:r>
          </a:p>
        </p:txBody>
      </p:sp>
      <p:sp>
        <p:nvSpPr>
          <p:cNvPr id="3" name="Content Placeholder 2"/>
          <p:cNvSpPr>
            <a:spLocks noGrp="1"/>
          </p:cNvSpPr>
          <p:nvPr>
            <p:ph idx="1"/>
          </p:nvPr>
        </p:nvSpPr>
        <p:spPr>
          <a:xfrm>
            <a:off x="311150" y="1137920"/>
            <a:ext cx="8241866" cy="5344160"/>
          </a:xfrm>
        </p:spPr>
        <p:txBody>
          <a:bodyPr>
            <a:normAutofit/>
          </a:bodyPr>
          <a:lstStyle/>
          <a:p>
            <a:pPr marL="0" indent="0">
              <a:buNone/>
            </a:pPr>
            <a:r>
              <a:rPr lang="en-US" sz="1600" dirty="0" smtClean="0"/>
              <a:t>This is an example of a </a:t>
            </a:r>
            <a:r>
              <a:rPr lang="en-US" sz="2000" b="1" u="sng" dirty="0" smtClean="0"/>
              <a:t>Level 4 record with no template</a:t>
            </a:r>
            <a:r>
              <a:rPr lang="en-US" sz="1600" dirty="0" smtClean="0"/>
              <a:t>.  </a:t>
            </a:r>
          </a:p>
          <a:p>
            <a:pPr marL="0" indent="0">
              <a:buNone/>
            </a:pPr>
            <a:endParaRPr lang="en-US" sz="1600" dirty="0" smtClean="0"/>
          </a:p>
          <a:p>
            <a:pPr marL="0" indent="0">
              <a:buNone/>
            </a:pPr>
            <a:r>
              <a:rPr lang="en-US" sz="1600" dirty="0" smtClean="0"/>
              <a:t>Changes </a:t>
            </a:r>
            <a:r>
              <a:rPr lang="en-US" sz="1600" dirty="0"/>
              <a:t>on top of Page 1…</a:t>
            </a:r>
          </a:p>
          <a:p>
            <a:endParaRPr lang="en-US" sz="1600" dirty="0"/>
          </a:p>
          <a:p>
            <a:endParaRPr lang="en-US" sz="1600" dirty="0" smtClean="0"/>
          </a:p>
          <a:p>
            <a:endParaRPr lang="en-US" sz="1600" dirty="0"/>
          </a:p>
          <a:p>
            <a:endParaRPr lang="en-US" sz="1600" dirty="0"/>
          </a:p>
          <a:p>
            <a:endParaRPr lang="en-US" sz="1600" dirty="0" smtClean="0"/>
          </a:p>
          <a:p>
            <a:endParaRPr lang="en-US" sz="1600" dirty="0"/>
          </a:p>
          <a:p>
            <a:pPr marL="0" indent="0">
              <a:buNone/>
            </a:pPr>
            <a:endParaRPr lang="en-US" sz="1600" b="1" dirty="0" smtClean="0"/>
          </a:p>
          <a:p>
            <a:pPr marL="0" indent="0">
              <a:buNone/>
            </a:pPr>
            <a:r>
              <a:rPr lang="en-US" sz="1600" dirty="0" smtClean="0"/>
              <a:t>Footer example…  note there is no source template information to include.  </a:t>
            </a:r>
            <a:endParaRPr lang="en-US" sz="1600" dirty="0"/>
          </a:p>
          <a:p>
            <a:endParaRPr lang="en-US" sz="1600" dirty="0"/>
          </a:p>
          <a:p>
            <a:pPr marL="0" indent="0">
              <a:buNone/>
            </a:pPr>
            <a:endParaRPr lang="en-US" sz="1600" dirty="0"/>
          </a:p>
          <a:p>
            <a:pPr marL="0" indent="0">
              <a:buNone/>
            </a:pPr>
            <a:endParaRPr lang="en-US" sz="1400" dirty="0"/>
          </a:p>
        </p:txBody>
      </p:sp>
      <p:pic>
        <p:nvPicPr>
          <p:cNvPr id="5" name="Picture 4"/>
          <p:cNvPicPr>
            <a:picLocks noChangeAspect="1"/>
          </p:cNvPicPr>
          <p:nvPr/>
        </p:nvPicPr>
        <p:blipFill>
          <a:blip r:embed="rId4"/>
          <a:stretch>
            <a:fillRect/>
          </a:stretch>
        </p:blipFill>
        <p:spPr>
          <a:xfrm>
            <a:off x="3035974" y="1902432"/>
            <a:ext cx="5505640" cy="2250733"/>
          </a:xfrm>
          <a:prstGeom prst="rect">
            <a:avLst/>
          </a:prstGeom>
        </p:spPr>
      </p:pic>
      <p:pic>
        <p:nvPicPr>
          <p:cNvPr id="8" name="Picture 7"/>
          <p:cNvPicPr>
            <a:picLocks noChangeAspect="1"/>
          </p:cNvPicPr>
          <p:nvPr/>
        </p:nvPicPr>
        <p:blipFill rotWithShape="1">
          <a:blip r:embed="rId5"/>
          <a:srcRect t="1662" r="19625" b="69706"/>
          <a:stretch/>
        </p:blipFill>
        <p:spPr>
          <a:xfrm>
            <a:off x="2697230" y="5065576"/>
            <a:ext cx="5309631" cy="504093"/>
          </a:xfrm>
          <a:prstGeom prst="rect">
            <a:avLst/>
          </a:prstGeom>
        </p:spPr>
      </p:pic>
      <p:sp>
        <p:nvSpPr>
          <p:cNvPr id="4" name="Footer Placeholder 3"/>
          <p:cNvSpPr>
            <a:spLocks noGrp="1"/>
          </p:cNvSpPr>
          <p:nvPr>
            <p:ph type="ftr" sz="quarter" idx="10"/>
          </p:nvPr>
        </p:nvSpPr>
        <p:spPr/>
        <p:txBody>
          <a:bodyPr/>
          <a:lstStyle/>
          <a:p>
            <a:pPr algn="l"/>
            <a:r>
              <a:rPr lang="en-US" smtClean="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endParaRPr lang="en-US" dirty="0"/>
          </a:p>
        </p:txBody>
      </p:sp>
      <p:sp>
        <p:nvSpPr>
          <p:cNvPr id="14" name="Slide Number Placeholder 13"/>
          <p:cNvSpPr>
            <a:spLocks noGrp="1"/>
          </p:cNvSpPr>
          <p:nvPr>
            <p:ph type="sldNum" sz="quarter" idx="11"/>
          </p:nvPr>
        </p:nvSpPr>
        <p:spPr/>
        <p:txBody>
          <a:bodyPr/>
          <a:lstStyle/>
          <a:p>
            <a:fld id="{71F8F497-5311-4FE6-8037-E08A3EC20500}" type="slidenum">
              <a:rPr lang="en-US" smtClean="0"/>
              <a:t>17</a:t>
            </a:fld>
            <a:endParaRPr lang="en-US"/>
          </a:p>
        </p:txBody>
      </p:sp>
    </p:spTree>
    <p:custDataLst>
      <p:tags r:id="rId1"/>
    </p:custDataLst>
    <p:extLst>
      <p:ext uri="{BB962C8B-B14F-4D97-AF65-F5344CB8AC3E}">
        <p14:creationId xmlns:p14="http://schemas.microsoft.com/office/powerpoint/2010/main" val="663653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Document Control changes (examples)</a:t>
            </a:r>
          </a:p>
        </p:txBody>
      </p:sp>
      <p:sp>
        <p:nvSpPr>
          <p:cNvPr id="3" name="Content Placeholder 2"/>
          <p:cNvSpPr>
            <a:spLocks noGrp="1"/>
          </p:cNvSpPr>
          <p:nvPr>
            <p:ph idx="1"/>
          </p:nvPr>
        </p:nvSpPr>
        <p:spPr>
          <a:xfrm>
            <a:off x="238125" y="1137920"/>
            <a:ext cx="8476816" cy="576580"/>
          </a:xfrm>
        </p:spPr>
        <p:txBody>
          <a:bodyPr lIns="0" rIns="91440">
            <a:normAutofit/>
          </a:bodyPr>
          <a:lstStyle/>
          <a:p>
            <a:pPr marL="0" indent="0">
              <a:buNone/>
            </a:pPr>
            <a:r>
              <a:rPr lang="en-US" sz="1600" dirty="0"/>
              <a:t>No Rev Hist needed on the document, use </a:t>
            </a:r>
            <a:r>
              <a:rPr lang="en-US" sz="1600" dirty="0" smtClean="0"/>
              <a:t>SharePoint Check-in </a:t>
            </a:r>
            <a:r>
              <a:rPr lang="en-US" sz="1600" dirty="0"/>
              <a:t>comments instead</a:t>
            </a:r>
          </a:p>
          <a:p>
            <a:pPr marL="0" indent="0">
              <a:buNone/>
            </a:pPr>
            <a:endParaRPr lang="en-US" sz="1600" dirty="0"/>
          </a:p>
          <a:p>
            <a:pPr marL="0" indent="0">
              <a:buNone/>
            </a:pPr>
            <a:endParaRPr lang="en-US" sz="1400" dirty="0"/>
          </a:p>
        </p:txBody>
      </p:sp>
      <p:pic>
        <p:nvPicPr>
          <p:cNvPr id="4" name="Picture 3"/>
          <p:cNvPicPr>
            <a:picLocks noChangeAspect="1"/>
          </p:cNvPicPr>
          <p:nvPr/>
        </p:nvPicPr>
        <p:blipFill>
          <a:blip r:embed="rId4"/>
          <a:stretch>
            <a:fillRect/>
          </a:stretch>
        </p:blipFill>
        <p:spPr>
          <a:xfrm>
            <a:off x="2040580" y="1802595"/>
            <a:ext cx="6037781" cy="3003085"/>
          </a:xfrm>
          <a:prstGeom prst="rect">
            <a:avLst/>
          </a:prstGeom>
        </p:spPr>
      </p:pic>
      <p:sp>
        <p:nvSpPr>
          <p:cNvPr id="7" name="Footer Placeholder 6"/>
          <p:cNvSpPr>
            <a:spLocks noGrp="1"/>
          </p:cNvSpPr>
          <p:nvPr>
            <p:ph type="ftr" sz="quarter" idx="10"/>
          </p:nvPr>
        </p:nvSpPr>
        <p:spPr/>
        <p:txBody>
          <a:bodyPr/>
          <a:lstStyle/>
          <a:p>
            <a:pPr algn="l"/>
            <a:r>
              <a:rPr lang="en-US" smtClean="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endParaRPr lang="en-US" dirty="0"/>
          </a:p>
        </p:txBody>
      </p:sp>
      <p:sp>
        <p:nvSpPr>
          <p:cNvPr id="8" name="Slide Number Placeholder 7"/>
          <p:cNvSpPr>
            <a:spLocks noGrp="1"/>
          </p:cNvSpPr>
          <p:nvPr>
            <p:ph type="sldNum" sz="quarter" idx="11"/>
          </p:nvPr>
        </p:nvSpPr>
        <p:spPr/>
        <p:txBody>
          <a:bodyPr/>
          <a:lstStyle/>
          <a:p>
            <a:fld id="{71F8F497-5311-4FE6-8037-E08A3EC20500}" type="slidenum">
              <a:rPr lang="en-US" smtClean="0"/>
              <a:t>18</a:t>
            </a:fld>
            <a:endParaRPr lang="en-US"/>
          </a:p>
        </p:txBody>
      </p:sp>
    </p:spTree>
    <p:custDataLst>
      <p:tags r:id="rId1"/>
    </p:custDataLst>
    <p:extLst>
      <p:ext uri="{BB962C8B-B14F-4D97-AF65-F5344CB8AC3E}">
        <p14:creationId xmlns:p14="http://schemas.microsoft.com/office/powerpoint/2010/main" val="2879842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Footer Placeholder 2"/>
          <p:cNvSpPr>
            <a:spLocks noGrp="1"/>
          </p:cNvSpPr>
          <p:nvPr>
            <p:ph type="ftr" sz="quarter" idx="10"/>
          </p:nvPr>
        </p:nvSpPr>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4" name="Slide Number Placeholder 3"/>
          <p:cNvSpPr>
            <a:spLocks noGrp="1"/>
          </p:cNvSpPr>
          <p:nvPr>
            <p:ph type="sldNum" sz="quarter" idx="11"/>
          </p:nvPr>
        </p:nvSpPr>
        <p:spPr/>
        <p:txBody>
          <a:bodyPr/>
          <a:lstStyle/>
          <a:p>
            <a:fld id="{71F8F497-5311-4FE6-8037-E08A3EC20500}" type="slidenum">
              <a:rPr lang="en-US" smtClean="0"/>
              <a:t>1</a:t>
            </a:fld>
            <a:endParaRPr lang="en-US"/>
          </a:p>
        </p:txBody>
      </p:sp>
      <p:sp>
        <p:nvSpPr>
          <p:cNvPr id="5" name="Content Placeholder 4"/>
          <p:cNvSpPr>
            <a:spLocks noGrp="1"/>
          </p:cNvSpPr>
          <p:nvPr>
            <p:ph idx="1"/>
          </p:nvPr>
        </p:nvSpPr>
        <p:spPr>
          <a:xfrm>
            <a:off x="171106" y="1154803"/>
            <a:ext cx="8817937" cy="5398397"/>
          </a:xfrm>
        </p:spPr>
        <p:txBody>
          <a:bodyPr>
            <a:normAutofit/>
          </a:bodyPr>
          <a:lstStyle/>
          <a:p>
            <a:r>
              <a:rPr lang="en-US" dirty="0">
                <a:solidFill>
                  <a:schemeClr val="accent4">
                    <a:lumMod val="75000"/>
                  </a:schemeClr>
                </a:solidFill>
              </a:rPr>
              <a:t>Introduction to Cerner Document Control </a:t>
            </a:r>
          </a:p>
          <a:p>
            <a:r>
              <a:rPr lang="en-US" dirty="0">
                <a:solidFill>
                  <a:schemeClr val="accent2">
                    <a:lumMod val="75000"/>
                  </a:schemeClr>
                </a:solidFill>
              </a:rPr>
              <a:t>Levels of Documents</a:t>
            </a:r>
          </a:p>
          <a:p>
            <a:r>
              <a:rPr lang="en-US" dirty="0">
                <a:solidFill>
                  <a:schemeClr val="accent4">
                    <a:lumMod val="75000"/>
                  </a:schemeClr>
                </a:solidFill>
              </a:rPr>
              <a:t>Storage Locations &amp; Approvals</a:t>
            </a:r>
          </a:p>
          <a:p>
            <a:r>
              <a:rPr lang="en-US" dirty="0">
                <a:solidFill>
                  <a:schemeClr val="accent2">
                    <a:lumMod val="75000"/>
                  </a:schemeClr>
                </a:solidFill>
              </a:rPr>
              <a:t>Document Attributes</a:t>
            </a:r>
          </a:p>
          <a:p>
            <a:r>
              <a:rPr lang="en-US" dirty="0" smtClean="0">
                <a:solidFill>
                  <a:schemeClr val="accent4">
                    <a:lumMod val="75000"/>
                  </a:schemeClr>
                </a:solidFill>
              </a:rPr>
              <a:t>Required </a:t>
            </a:r>
            <a:r>
              <a:rPr lang="en-US" dirty="0">
                <a:solidFill>
                  <a:schemeClr val="accent4">
                    <a:lumMod val="75000"/>
                  </a:schemeClr>
                </a:solidFill>
              </a:rPr>
              <a:t>Documentation </a:t>
            </a:r>
          </a:p>
          <a:p>
            <a:r>
              <a:rPr lang="en-US" dirty="0">
                <a:solidFill>
                  <a:schemeClr val="accent2">
                    <a:lumMod val="75000"/>
                  </a:schemeClr>
                </a:solidFill>
              </a:rPr>
              <a:t>Which Documents Need Review &amp; Approval</a:t>
            </a:r>
          </a:p>
          <a:p>
            <a:r>
              <a:rPr lang="en-US" dirty="0">
                <a:solidFill>
                  <a:schemeClr val="accent4">
                    <a:lumMod val="75000"/>
                  </a:schemeClr>
                </a:solidFill>
              </a:rPr>
              <a:t>Document Control Changes</a:t>
            </a:r>
          </a:p>
          <a:p>
            <a:r>
              <a:rPr lang="en-US" dirty="0">
                <a:solidFill>
                  <a:schemeClr val="accent2">
                    <a:lumMod val="75000"/>
                  </a:schemeClr>
                </a:solidFill>
              </a:rPr>
              <a:t>IPDevConDoc </a:t>
            </a:r>
            <a:r>
              <a:rPr lang="en-US" dirty="0" smtClean="0">
                <a:solidFill>
                  <a:schemeClr val="accent2">
                    <a:lumMod val="75000"/>
                  </a:schemeClr>
                </a:solidFill>
              </a:rPr>
              <a:t>Wiki</a:t>
            </a:r>
            <a:endParaRPr lang="en-US" dirty="0">
              <a:solidFill>
                <a:schemeClr val="accent2">
                  <a:lumMod val="75000"/>
                </a:schemeClr>
              </a:solidFill>
            </a:endParaRPr>
          </a:p>
          <a:p>
            <a:r>
              <a:rPr lang="en-US" dirty="0" smtClean="0">
                <a:solidFill>
                  <a:schemeClr val="accent4">
                    <a:lumMod val="75000"/>
                  </a:schemeClr>
                </a:solidFill>
              </a:rPr>
              <a:t>Updating Artifacts on the IPDevConDoc Wiki</a:t>
            </a:r>
          </a:p>
          <a:p>
            <a:r>
              <a:rPr lang="en-US" dirty="0" smtClean="0">
                <a:solidFill>
                  <a:schemeClr val="accent2">
                    <a:lumMod val="75000"/>
                  </a:schemeClr>
                </a:solidFill>
              </a:rPr>
              <a:t>General Information on Controlled Document Wiki’s</a:t>
            </a:r>
            <a:endParaRPr lang="en-US" dirty="0">
              <a:solidFill>
                <a:schemeClr val="accent2">
                  <a:lumMod val="75000"/>
                </a:schemeClr>
              </a:solidFill>
            </a:endParaRPr>
          </a:p>
        </p:txBody>
      </p:sp>
    </p:spTree>
    <p:custDataLst>
      <p:tags r:id="rId1"/>
    </p:custDataLst>
    <p:extLst>
      <p:ext uri="{BB962C8B-B14F-4D97-AF65-F5344CB8AC3E}">
        <p14:creationId xmlns:p14="http://schemas.microsoft.com/office/powerpoint/2010/main" val="3061917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Converting Templates </a:t>
            </a:r>
            <a:endParaRPr lang="en-US" dirty="0"/>
          </a:p>
        </p:txBody>
      </p:sp>
      <p:sp>
        <p:nvSpPr>
          <p:cNvPr id="5" name="Rectangle 1"/>
          <p:cNvSpPr>
            <a:spLocks noChangeArrowheads="1"/>
          </p:cNvSpPr>
          <p:nvPr/>
        </p:nvSpPr>
        <p:spPr bwMode="auto">
          <a:xfrm>
            <a:off x="311149" y="1099002"/>
            <a:ext cx="852112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spcAft>
                <a:spcPts val="1200"/>
              </a:spcAft>
            </a:pPr>
            <a:r>
              <a:rPr lang="en-US" sz="2000" dirty="0" smtClean="0">
                <a:solidFill>
                  <a:schemeClr val="accent2">
                    <a:lumMod val="75000"/>
                  </a:schemeClr>
                </a:solidFill>
              </a:rPr>
              <a:t>When </a:t>
            </a:r>
            <a:r>
              <a:rPr lang="en-US" sz="2000" dirty="0">
                <a:solidFill>
                  <a:schemeClr val="accent2">
                    <a:lumMod val="75000"/>
                  </a:schemeClr>
                </a:solidFill>
              </a:rPr>
              <a:t>your group starts using ProcessIT, project &amp; solution documentation </a:t>
            </a:r>
            <a:r>
              <a:rPr lang="en-US" sz="2000" dirty="0" smtClean="0">
                <a:solidFill>
                  <a:schemeClr val="accent2">
                    <a:lumMod val="75000"/>
                  </a:schemeClr>
                </a:solidFill>
              </a:rPr>
              <a:t>need </a:t>
            </a:r>
            <a:r>
              <a:rPr lang="en-US" sz="2000" dirty="0">
                <a:solidFill>
                  <a:schemeClr val="accent2">
                    <a:lumMod val="75000"/>
                  </a:schemeClr>
                </a:solidFill>
              </a:rPr>
              <a:t>to </a:t>
            </a:r>
            <a:r>
              <a:rPr lang="en-US" sz="2000" dirty="0" smtClean="0">
                <a:solidFill>
                  <a:schemeClr val="accent2">
                    <a:lumMod val="75000"/>
                  </a:schemeClr>
                </a:solidFill>
              </a:rPr>
              <a:t>align with the </a:t>
            </a:r>
            <a:r>
              <a:rPr lang="en-US" sz="2000" dirty="0">
                <a:solidFill>
                  <a:schemeClr val="accent2">
                    <a:lumMod val="75000"/>
                  </a:schemeClr>
                </a:solidFill>
              </a:rPr>
              <a:t>Wiki template </a:t>
            </a:r>
            <a:r>
              <a:rPr lang="en-US" sz="2000" u="sng" dirty="0">
                <a:solidFill>
                  <a:schemeClr val="accent2">
                    <a:lumMod val="75000"/>
                  </a:schemeClr>
                </a:solidFill>
              </a:rPr>
              <a:t>if updates are needed </a:t>
            </a:r>
            <a:r>
              <a:rPr lang="en-US" sz="2000" dirty="0">
                <a:solidFill>
                  <a:schemeClr val="accent2">
                    <a:lumMod val="75000"/>
                  </a:schemeClr>
                </a:solidFill>
              </a:rPr>
              <a:t>on the document.  </a:t>
            </a:r>
            <a:endParaRPr lang="en-US" sz="2000" dirty="0" smtClean="0">
              <a:solidFill>
                <a:schemeClr val="accent2">
                  <a:lumMod val="75000"/>
                </a:schemeClr>
              </a:solidFill>
            </a:endParaRPr>
          </a:p>
          <a:p>
            <a:pPr marL="342900" indent="-342900">
              <a:spcAft>
                <a:spcPts val="1200"/>
              </a:spcAft>
              <a:buFont typeface="Arial" panose="020B0604020202020204" pitchFamily="34" charset="0"/>
              <a:buChar char="•"/>
            </a:pPr>
            <a:r>
              <a:rPr lang="en-US" sz="2000" b="0" dirty="0" smtClean="0"/>
              <a:t>If the project content requires an update to a document, use the IPDevConDoc template if there is one.  If there </a:t>
            </a:r>
            <a:r>
              <a:rPr lang="en-US" sz="2000" b="0" dirty="0"/>
              <a:t>is a </a:t>
            </a:r>
            <a:r>
              <a:rPr lang="en-US" sz="2000" b="0" dirty="0" smtClean="0"/>
              <a:t>document </a:t>
            </a:r>
            <a:r>
              <a:rPr lang="en-US" sz="2000" b="0" dirty="0"/>
              <a:t>that does not need an update, the template format does not need to be </a:t>
            </a:r>
            <a:r>
              <a:rPr lang="en-US" sz="2000" b="0" dirty="0" smtClean="0"/>
              <a:t>converted.  </a:t>
            </a:r>
          </a:p>
          <a:p>
            <a:pPr marL="800100" lvl="1" indent="-342900">
              <a:spcAft>
                <a:spcPts val="1200"/>
              </a:spcAft>
              <a:buFont typeface="Wingdings" panose="05000000000000000000" pitchFamily="2" charset="2"/>
              <a:buChar char="Ø"/>
            </a:pPr>
            <a:r>
              <a:rPr lang="en-US" sz="1600" b="0" dirty="0" smtClean="0"/>
              <a:t>This could be overridden if a template change occurs at some point that is mandatory.  </a:t>
            </a:r>
            <a:endParaRPr lang="en-US" altLang="en-US" sz="1600" b="0" dirty="0">
              <a:latin typeface="+mn-lt"/>
              <a:ea typeface="+mn-ea"/>
            </a:endParaRPr>
          </a:p>
        </p:txBody>
      </p:sp>
      <p:graphicFrame>
        <p:nvGraphicFramePr>
          <p:cNvPr id="7" name="Table 6"/>
          <p:cNvGraphicFramePr>
            <a:graphicFrameLocks noGrp="1"/>
          </p:cNvGraphicFramePr>
          <p:nvPr>
            <p:extLst>
              <p:ext uri="{D42A27DB-BD31-4B8C-83A1-F6EECF244321}">
                <p14:modId xmlns:p14="http://schemas.microsoft.com/office/powerpoint/2010/main" val="2442857810"/>
              </p:ext>
            </p:extLst>
          </p:nvPr>
        </p:nvGraphicFramePr>
        <p:xfrm>
          <a:off x="1520595" y="4224571"/>
          <a:ext cx="6175605" cy="1848290"/>
        </p:xfrm>
        <a:graphic>
          <a:graphicData uri="http://schemas.openxmlformats.org/drawingml/2006/table">
            <a:tbl>
              <a:tblPr firstRow="1" firstCol="1" bandRow="1">
                <a:tableStyleId>{69CF1AB2-1976-4502-BF36-3FF5EA218861}</a:tableStyleId>
              </a:tblPr>
              <a:tblGrid>
                <a:gridCol w="3447645">
                  <a:extLst>
                    <a:ext uri="{9D8B030D-6E8A-4147-A177-3AD203B41FA5}">
                      <a16:colId xmlns:a16="http://schemas.microsoft.com/office/drawing/2014/main" xmlns="" val="20002"/>
                    </a:ext>
                  </a:extLst>
                </a:gridCol>
                <a:gridCol w="2727960">
                  <a:extLst>
                    <a:ext uri="{9D8B030D-6E8A-4147-A177-3AD203B41FA5}">
                      <a16:colId xmlns:a16="http://schemas.microsoft.com/office/drawing/2014/main" xmlns="" val="20003"/>
                    </a:ext>
                  </a:extLst>
                </a:gridCol>
              </a:tblGrid>
              <a:tr h="932371">
                <a:tc>
                  <a:txBody>
                    <a:bodyPr/>
                    <a:lstStyle/>
                    <a:p>
                      <a:pPr marL="0" marR="0" algn="ctr">
                        <a:spcBef>
                          <a:spcPts val="0"/>
                        </a:spcBef>
                        <a:spcAft>
                          <a:spcPts val="0"/>
                        </a:spcAft>
                      </a:pPr>
                      <a:r>
                        <a:rPr lang="en-US" sz="2000" dirty="0">
                          <a:solidFill>
                            <a:schemeClr val="bg1"/>
                          </a:solidFill>
                          <a:effectLst/>
                        </a:rPr>
                        <a:t>Deliverable being updated due the project content?</a:t>
                      </a:r>
                      <a:endParaRPr lang="en-US" sz="20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B0F0"/>
                    </a:solidFill>
                  </a:tcPr>
                </a:tc>
                <a:tc>
                  <a:txBody>
                    <a:bodyPr/>
                    <a:lstStyle/>
                    <a:p>
                      <a:pPr algn="ctr"/>
                      <a:r>
                        <a:rPr lang="en-US" sz="2000" dirty="0">
                          <a:solidFill>
                            <a:schemeClr val="bg1"/>
                          </a:solidFill>
                        </a:rPr>
                        <a:t>Use template from uCern </a:t>
                      </a:r>
                      <a:r>
                        <a:rPr lang="en-US" sz="2000" dirty="0" smtClean="0">
                          <a:solidFill>
                            <a:schemeClr val="bg1"/>
                          </a:solidFill>
                        </a:rPr>
                        <a:t>Wiki?</a:t>
                      </a:r>
                      <a:endParaRPr lang="en-US" sz="2000" dirty="0">
                        <a:solidFill>
                          <a:schemeClr val="bg1"/>
                        </a:solidFill>
                        <a:latin typeface="+mn-lt"/>
                      </a:endParaRPr>
                    </a:p>
                  </a:txBody>
                  <a:tcPr marL="68580" marR="68580" marT="0" marB="0">
                    <a:solidFill>
                      <a:srgbClr val="00B0F0"/>
                    </a:solidFill>
                  </a:tcPr>
                </a:tc>
                <a:extLst>
                  <a:ext uri="{0D108BD9-81ED-4DB2-BD59-A6C34878D82A}">
                    <a16:rowId xmlns:a16="http://schemas.microsoft.com/office/drawing/2014/main" xmlns="" val="10000"/>
                  </a:ext>
                </a:extLst>
              </a:tr>
              <a:tr h="4496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YES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effectLst/>
                        </a:rPr>
                        <a:t>YES</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466221">
                <a:tc>
                  <a:txBody>
                    <a:bodyPr/>
                    <a:lstStyle/>
                    <a:p>
                      <a:pPr algn="ctr"/>
                      <a:r>
                        <a:rPr lang="en-US" sz="2000" dirty="0" smtClean="0"/>
                        <a:t>NO</a:t>
                      </a:r>
                      <a:endParaRPr lang="en-US" sz="2000" dirty="0">
                        <a:solidFill>
                          <a:srgbClr val="FF0000"/>
                        </a:solidFill>
                        <a:latin typeface="+mn-lt"/>
                      </a:endParaRPr>
                    </a:p>
                  </a:txBody>
                  <a:tcPr marL="68580" marR="68580" marT="0" marB="0"/>
                </a:tc>
                <a:tc>
                  <a:txBody>
                    <a:bodyPr/>
                    <a:lstStyle/>
                    <a:p>
                      <a:pPr algn="ctr"/>
                      <a:r>
                        <a:rPr lang="en-US" sz="2000" b="1" dirty="0" smtClean="0"/>
                        <a:t>NO</a:t>
                      </a:r>
                      <a:endParaRPr lang="en-US" sz="2000" b="1" dirty="0">
                        <a:solidFill>
                          <a:srgbClr val="FF0000"/>
                        </a:solidFill>
                        <a:latin typeface="+mn-lt"/>
                      </a:endParaRPr>
                    </a:p>
                  </a:txBody>
                  <a:tcPr marL="68580" marR="68580" marT="0" marB="0"/>
                </a:tc>
                <a:extLst>
                  <a:ext uri="{0D108BD9-81ED-4DB2-BD59-A6C34878D82A}">
                    <a16:rowId xmlns:a16="http://schemas.microsoft.com/office/drawing/2014/main" xmlns="" val="10004"/>
                  </a:ext>
                </a:extLst>
              </a:tr>
            </a:tbl>
          </a:graphicData>
        </a:graphic>
      </p:graphicFrame>
      <p:sp>
        <p:nvSpPr>
          <p:cNvPr id="8" name="Footer Placeholder 2"/>
          <p:cNvSpPr>
            <a:spLocks noGrp="1"/>
          </p:cNvSpPr>
          <p:nvPr>
            <p:ph type="ftr" sz="quarter" idx="10"/>
          </p:nvPr>
        </p:nvSpPr>
        <p:spPr>
          <a:xfrm>
            <a:off x="0" y="6553200"/>
            <a:ext cx="8451273" cy="304800"/>
          </a:xfrm>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10" name="Slide Number Placeholder 9"/>
          <p:cNvSpPr>
            <a:spLocks noGrp="1"/>
          </p:cNvSpPr>
          <p:nvPr>
            <p:ph type="sldNum" sz="quarter" idx="11"/>
          </p:nvPr>
        </p:nvSpPr>
        <p:spPr/>
        <p:txBody>
          <a:bodyPr/>
          <a:lstStyle/>
          <a:p>
            <a:fld id="{71F8F497-5311-4FE6-8037-E08A3EC20500}" type="slidenum">
              <a:rPr lang="en-US" smtClean="0"/>
              <a:t>19</a:t>
            </a:fld>
            <a:endParaRPr lang="en-US"/>
          </a:p>
        </p:txBody>
      </p:sp>
    </p:spTree>
    <p:custDataLst>
      <p:tags r:id="rId1"/>
    </p:custDataLst>
    <p:extLst>
      <p:ext uri="{BB962C8B-B14F-4D97-AF65-F5344CB8AC3E}">
        <p14:creationId xmlns:p14="http://schemas.microsoft.com/office/powerpoint/2010/main" val="238684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Instructions for </a:t>
            </a:r>
            <a:r>
              <a:rPr lang="en-US" dirty="0" smtClean="0"/>
              <a:t>template updates</a:t>
            </a:r>
            <a:endParaRPr lang="en-US" dirty="0"/>
          </a:p>
        </p:txBody>
      </p:sp>
      <p:sp>
        <p:nvSpPr>
          <p:cNvPr id="3" name="Content Placeholder 2"/>
          <p:cNvSpPr>
            <a:spLocks noGrp="1"/>
          </p:cNvSpPr>
          <p:nvPr>
            <p:ph idx="1"/>
          </p:nvPr>
        </p:nvSpPr>
        <p:spPr>
          <a:xfrm>
            <a:off x="311150" y="1059873"/>
            <a:ext cx="8241866" cy="5515513"/>
          </a:xfrm>
        </p:spPr>
        <p:txBody>
          <a:bodyPr>
            <a:normAutofit/>
          </a:bodyPr>
          <a:lstStyle/>
          <a:p>
            <a:pPr>
              <a:buFont typeface="Wingdings" panose="05000000000000000000" pitchFamily="2" charset="2"/>
              <a:buChar char="Ø"/>
            </a:pPr>
            <a:r>
              <a:rPr lang="en-US" altLang="en-US" sz="1800" dirty="0" smtClean="0">
                <a:solidFill>
                  <a:schemeClr val="accent2">
                    <a:lumMod val="75000"/>
                  </a:schemeClr>
                </a:solidFill>
              </a:rPr>
              <a:t>Instructions for updating templates, strategies or work instructions on </a:t>
            </a:r>
            <a:r>
              <a:rPr lang="en-US" altLang="en-US" sz="1800" dirty="0">
                <a:solidFill>
                  <a:schemeClr val="accent2">
                    <a:lumMod val="75000"/>
                  </a:schemeClr>
                </a:solidFill>
              </a:rPr>
              <a:t>the </a:t>
            </a:r>
            <a:r>
              <a:rPr lang="en-US" altLang="en-US" sz="1800" dirty="0" smtClean="0">
                <a:solidFill>
                  <a:schemeClr val="accent2">
                    <a:lumMod val="75000"/>
                  </a:schemeClr>
                </a:solidFill>
              </a:rPr>
              <a:t>IPDevConDoc Wiki can be found here… </a:t>
            </a:r>
            <a:r>
              <a:rPr lang="en-US" sz="1800" u="sng" dirty="0" smtClean="0">
                <a:solidFill>
                  <a:schemeClr val="accent4"/>
                </a:solidFill>
                <a:hlinkClick r:id="rId4"/>
              </a:rPr>
              <a:t>Wiki </a:t>
            </a:r>
            <a:r>
              <a:rPr lang="en-US" sz="1800" u="sng" dirty="0">
                <a:solidFill>
                  <a:schemeClr val="accent4"/>
                </a:solidFill>
                <a:hlinkClick r:id="rId4"/>
              </a:rPr>
              <a:t>Document Control Process</a:t>
            </a:r>
            <a:r>
              <a:rPr lang="en-US" sz="1800" dirty="0"/>
              <a:t> (for IP Dev)</a:t>
            </a:r>
          </a:p>
          <a:p>
            <a:pPr>
              <a:buFont typeface="Wingdings" panose="05000000000000000000" pitchFamily="2" charset="2"/>
              <a:buChar char="Ø"/>
            </a:pPr>
            <a:endParaRPr lang="en-US" sz="1800" dirty="0" smtClean="0">
              <a:solidFill>
                <a:schemeClr val="accent2">
                  <a:lumMod val="75000"/>
                </a:schemeClr>
              </a:solidFill>
            </a:endParaRPr>
          </a:p>
          <a:p>
            <a:pPr>
              <a:buFont typeface="Wingdings" panose="05000000000000000000" pitchFamily="2" charset="2"/>
              <a:buChar char="Ø"/>
            </a:pPr>
            <a:r>
              <a:rPr lang="en-US" sz="1800" dirty="0" smtClean="0">
                <a:solidFill>
                  <a:schemeClr val="accent2">
                    <a:lumMod val="75000"/>
                  </a:schemeClr>
                </a:solidFill>
              </a:rPr>
              <a:t>Annual </a:t>
            </a:r>
            <a:r>
              <a:rPr lang="en-US" sz="1800" dirty="0">
                <a:solidFill>
                  <a:schemeClr val="accent2">
                    <a:lumMod val="75000"/>
                  </a:schemeClr>
                </a:solidFill>
              </a:rPr>
              <a:t>Review:</a:t>
            </a:r>
          </a:p>
          <a:p>
            <a:pPr lvl="1"/>
            <a:r>
              <a:rPr lang="en-US" sz="1800" dirty="0">
                <a:solidFill>
                  <a:schemeClr val="tx1">
                    <a:lumMod val="50000"/>
                  </a:schemeClr>
                </a:solidFill>
              </a:rPr>
              <a:t>If no changes during the year, annual review is needed after 12 months</a:t>
            </a:r>
          </a:p>
          <a:p>
            <a:pPr lvl="1"/>
            <a:r>
              <a:rPr lang="en-US" sz="1800" dirty="0" smtClean="0">
                <a:solidFill>
                  <a:schemeClr val="tx1">
                    <a:lumMod val="50000"/>
                  </a:schemeClr>
                </a:solidFill>
              </a:rPr>
              <a:t>The Wiki Librarian will prompt the owner to complete this review</a:t>
            </a:r>
          </a:p>
          <a:p>
            <a:pPr lvl="1"/>
            <a:r>
              <a:rPr lang="en-US" sz="1800" dirty="0" smtClean="0">
                <a:solidFill>
                  <a:schemeClr val="tx1">
                    <a:lumMod val="50000"/>
                  </a:schemeClr>
                </a:solidFill>
              </a:rPr>
              <a:t>Assign </a:t>
            </a:r>
            <a:r>
              <a:rPr lang="en-US" sz="1800" dirty="0">
                <a:solidFill>
                  <a:schemeClr val="tx1">
                    <a:lumMod val="50000"/>
                  </a:schemeClr>
                </a:solidFill>
              </a:rPr>
              <a:t>owners to each page so the notice for annual review goes to the right person</a:t>
            </a:r>
          </a:p>
          <a:p>
            <a:pPr>
              <a:buFont typeface="Wingdings" panose="05000000000000000000" pitchFamily="2" charset="2"/>
              <a:buChar char="Ø"/>
            </a:pPr>
            <a:endParaRPr lang="en-US" sz="1800" dirty="0" smtClean="0">
              <a:solidFill>
                <a:schemeClr val="accent2">
                  <a:lumMod val="75000"/>
                </a:schemeClr>
              </a:solidFill>
            </a:endParaRPr>
          </a:p>
          <a:p>
            <a:pPr>
              <a:buFont typeface="Wingdings" panose="05000000000000000000" pitchFamily="2" charset="2"/>
              <a:buChar char="Ø"/>
            </a:pPr>
            <a:r>
              <a:rPr lang="en-US" sz="1800" dirty="0" smtClean="0">
                <a:solidFill>
                  <a:schemeClr val="accent2">
                    <a:lumMod val="75000"/>
                  </a:schemeClr>
                </a:solidFill>
              </a:rPr>
              <a:t>Strategy </a:t>
            </a:r>
            <a:r>
              <a:rPr lang="en-US" sz="1800" dirty="0">
                <a:solidFill>
                  <a:schemeClr val="accent2">
                    <a:lumMod val="75000"/>
                  </a:schemeClr>
                </a:solidFill>
              </a:rPr>
              <a:t>pages </a:t>
            </a:r>
            <a:r>
              <a:rPr lang="en-US" sz="1800" dirty="0">
                <a:solidFill>
                  <a:schemeClr val="tx1">
                    <a:lumMod val="50000"/>
                  </a:schemeClr>
                </a:solidFill>
              </a:rPr>
              <a:t>need to display Face Up on the </a:t>
            </a:r>
            <a:r>
              <a:rPr lang="en-US" sz="1800" dirty="0" smtClean="0">
                <a:solidFill>
                  <a:schemeClr val="tx1">
                    <a:lumMod val="50000"/>
                  </a:schemeClr>
                </a:solidFill>
              </a:rPr>
              <a:t>Wiki </a:t>
            </a:r>
            <a:r>
              <a:rPr lang="en-US" sz="1800" dirty="0">
                <a:solidFill>
                  <a:schemeClr val="tx1">
                    <a:lumMod val="50000"/>
                  </a:schemeClr>
                </a:solidFill>
              </a:rPr>
              <a:t>page (Documentation Strategy,  Release Strategy, Test Strategy</a:t>
            </a:r>
            <a:r>
              <a:rPr lang="en-US" sz="1800" dirty="0" smtClean="0">
                <a:solidFill>
                  <a:schemeClr val="tx1">
                    <a:lumMod val="50000"/>
                  </a:schemeClr>
                </a:solidFill>
              </a:rPr>
              <a:t>).  Face up means the document content is visible directly on the Wiki page.</a:t>
            </a:r>
            <a:endParaRPr lang="en-US" sz="1800" dirty="0">
              <a:solidFill>
                <a:schemeClr val="tx1">
                  <a:lumMod val="50000"/>
                </a:schemeClr>
              </a:solidFill>
            </a:endParaRPr>
          </a:p>
          <a:p>
            <a:pPr>
              <a:buFont typeface="Wingdings" panose="05000000000000000000" pitchFamily="2" charset="2"/>
              <a:buChar char="Ø"/>
            </a:pPr>
            <a:endParaRPr lang="en-US" sz="1800" dirty="0" smtClean="0">
              <a:solidFill>
                <a:schemeClr val="accent2">
                  <a:lumMod val="75000"/>
                </a:schemeClr>
              </a:solidFill>
            </a:endParaRPr>
          </a:p>
          <a:p>
            <a:pPr>
              <a:buFont typeface="Wingdings" panose="05000000000000000000" pitchFamily="2" charset="2"/>
              <a:buChar char="Ø"/>
            </a:pPr>
            <a:r>
              <a:rPr lang="en-US" sz="1800" dirty="0" smtClean="0">
                <a:solidFill>
                  <a:schemeClr val="accent2">
                    <a:lumMod val="75000"/>
                  </a:schemeClr>
                </a:solidFill>
              </a:rPr>
              <a:t>Templates</a:t>
            </a:r>
            <a:r>
              <a:rPr lang="en-US" sz="1800" dirty="0" smtClean="0">
                <a:solidFill>
                  <a:schemeClr val="tx1">
                    <a:lumMod val="50000"/>
                  </a:schemeClr>
                </a:solidFill>
              </a:rPr>
              <a:t> </a:t>
            </a:r>
            <a:r>
              <a:rPr lang="en-US" sz="1800" dirty="0">
                <a:solidFill>
                  <a:schemeClr val="tx1">
                    <a:lumMod val="50000"/>
                  </a:schemeClr>
                </a:solidFill>
              </a:rPr>
              <a:t>can be uploaded (link) on the </a:t>
            </a:r>
            <a:r>
              <a:rPr lang="en-US" sz="1800" dirty="0" smtClean="0">
                <a:solidFill>
                  <a:schemeClr val="tx1">
                    <a:lumMod val="50000"/>
                  </a:schemeClr>
                </a:solidFill>
              </a:rPr>
              <a:t>Wiki </a:t>
            </a:r>
            <a:r>
              <a:rPr lang="en-US" sz="1800" dirty="0">
                <a:solidFill>
                  <a:schemeClr val="tx1">
                    <a:lumMod val="50000"/>
                  </a:schemeClr>
                </a:solidFill>
              </a:rPr>
              <a:t>page  </a:t>
            </a:r>
          </a:p>
        </p:txBody>
      </p:sp>
      <p:sp>
        <p:nvSpPr>
          <p:cNvPr id="4" name="Footer Placeholder 2"/>
          <p:cNvSpPr>
            <a:spLocks noGrp="1"/>
          </p:cNvSpPr>
          <p:nvPr>
            <p:ph type="ftr" sz="quarter" idx="10"/>
          </p:nvPr>
        </p:nvSpPr>
        <p:spPr>
          <a:xfrm>
            <a:off x="0" y="6553200"/>
            <a:ext cx="8451273" cy="304800"/>
          </a:xfrm>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5" name="Slide Number Placeholder 3"/>
          <p:cNvSpPr>
            <a:spLocks noGrp="1"/>
          </p:cNvSpPr>
          <p:nvPr>
            <p:ph type="sldNum" sz="quarter" idx="11"/>
          </p:nvPr>
        </p:nvSpPr>
        <p:spPr>
          <a:xfrm>
            <a:off x="8686798" y="6438621"/>
            <a:ext cx="375397" cy="365125"/>
          </a:xfrm>
        </p:spPr>
        <p:txBody>
          <a:bodyPr/>
          <a:lstStyle/>
          <a:p>
            <a:fld id="{71F8F497-5311-4FE6-8037-E08A3EC20500}" type="slidenum">
              <a:rPr lang="en-US" smtClean="0"/>
              <a:t>20</a:t>
            </a:fld>
            <a:endParaRPr lang="en-US" dirty="0"/>
          </a:p>
        </p:txBody>
      </p:sp>
    </p:spTree>
    <p:custDataLst>
      <p:tags r:id="rId1"/>
    </p:custDataLst>
    <p:extLst>
      <p:ext uri="{BB962C8B-B14F-4D97-AF65-F5344CB8AC3E}">
        <p14:creationId xmlns:p14="http://schemas.microsoft.com/office/powerpoint/2010/main" val="3720838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Wiki page Review </a:t>
            </a:r>
            <a:r>
              <a:rPr lang="en-US" dirty="0"/>
              <a:t>and approval</a:t>
            </a:r>
          </a:p>
        </p:txBody>
      </p:sp>
      <p:sp>
        <p:nvSpPr>
          <p:cNvPr id="3" name="Footer Placeholder 2"/>
          <p:cNvSpPr>
            <a:spLocks noGrp="1"/>
          </p:cNvSpPr>
          <p:nvPr>
            <p:ph type="ftr" sz="quarter" idx="10"/>
          </p:nvPr>
        </p:nvSpPr>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7" name="TextBox 6"/>
          <p:cNvSpPr txBox="1"/>
          <p:nvPr/>
        </p:nvSpPr>
        <p:spPr>
          <a:xfrm>
            <a:off x="138896" y="1176376"/>
            <a:ext cx="8923299" cy="5293757"/>
          </a:xfrm>
          <a:prstGeom prst="rect">
            <a:avLst/>
          </a:prstGeom>
          <a:noFill/>
        </p:spPr>
        <p:txBody>
          <a:bodyPr wrap="square" rtlCol="0">
            <a:spAutoFit/>
          </a:bodyPr>
          <a:lstStyle/>
          <a:p>
            <a:r>
              <a:rPr lang="en-US" sz="1800" b="0" dirty="0" smtClean="0">
                <a:hlinkClick r:id="rId4"/>
              </a:rPr>
              <a:t>Wiki </a:t>
            </a:r>
            <a:r>
              <a:rPr lang="en-US" sz="1800" b="0" dirty="0">
                <a:hlinkClick r:id="rId4"/>
              </a:rPr>
              <a:t>Document Control Authoring, Reviewing and Approving Work Instruction</a:t>
            </a:r>
            <a:r>
              <a:rPr lang="en-US" sz="1800" b="0" dirty="0"/>
              <a:t> </a:t>
            </a:r>
          </a:p>
          <a:p>
            <a:endParaRPr lang="en-US" sz="2000" b="0" dirty="0" smtClean="0"/>
          </a:p>
          <a:p>
            <a:r>
              <a:rPr lang="en-US" sz="2000" b="0" dirty="0" smtClean="0"/>
              <a:t>TIPS: </a:t>
            </a:r>
          </a:p>
          <a:p>
            <a:r>
              <a:rPr lang="en-US" sz="2000" b="0" dirty="0" smtClean="0"/>
              <a:t>Review/Approve via the Wiki workflow</a:t>
            </a:r>
          </a:p>
          <a:p>
            <a:pPr marL="342900" indent="-342900">
              <a:buFont typeface="Arial" panose="020B0604020202020204" pitchFamily="34" charset="0"/>
              <a:buChar char="•"/>
            </a:pPr>
            <a:r>
              <a:rPr lang="en-US" sz="2000" b="0" dirty="0" smtClean="0"/>
              <a:t>If you can’t find the name of the associate, select                           &amp; use the link at the top of the page to log a Jira</a:t>
            </a:r>
          </a:p>
          <a:p>
            <a:pPr marL="342900" indent="-342900">
              <a:buFont typeface="Arial" panose="020B0604020202020204" pitchFamily="34" charset="0"/>
              <a:buChar char="•"/>
            </a:pPr>
            <a:r>
              <a:rPr lang="en-US" sz="2000" b="0" dirty="0" smtClean="0"/>
              <a:t>The author, reviewer and approver all approve the page.  </a:t>
            </a:r>
          </a:p>
          <a:p>
            <a:pPr marL="342900" indent="-342900">
              <a:buFont typeface="Arial" panose="020B0604020202020204" pitchFamily="34" charset="0"/>
              <a:buChar char="•"/>
            </a:pPr>
            <a:r>
              <a:rPr lang="en-US" sz="2000" b="0" dirty="0" smtClean="0"/>
              <a:t>One </a:t>
            </a:r>
            <a:r>
              <a:rPr lang="en-US" sz="2000" b="0" dirty="0"/>
              <a:t>reviewer and approver is required however, more is fine, if appropriate.  </a:t>
            </a:r>
          </a:p>
          <a:p>
            <a:pPr marL="342900" indent="-342900">
              <a:buFont typeface="Arial" panose="020B0604020202020204" pitchFamily="34" charset="0"/>
              <a:buChar char="•"/>
            </a:pPr>
            <a:r>
              <a:rPr lang="en-US" sz="2000" b="0" dirty="0"/>
              <a:t>The Reviewer and Approver cannot be the same person however, either can be the author.</a:t>
            </a:r>
          </a:p>
          <a:p>
            <a:pPr marL="342900" indent="-342900">
              <a:buFont typeface="Arial" panose="020B0604020202020204" pitchFamily="34" charset="0"/>
              <a:buChar char="•"/>
            </a:pPr>
            <a:r>
              <a:rPr lang="en-US" sz="2000" b="0" dirty="0" smtClean="0"/>
              <a:t>Both </a:t>
            </a:r>
            <a:r>
              <a:rPr lang="en-US" sz="2000" b="0" dirty="0"/>
              <a:t>the Reviewer and Approver must read and critically evaluate the document for validity, completeness and comprehension as it applies to the process.</a:t>
            </a:r>
          </a:p>
          <a:p>
            <a:pPr marL="342900" indent="-342900">
              <a:buFont typeface="Arial" panose="020B0604020202020204" pitchFamily="34" charset="0"/>
              <a:buChar char="•"/>
            </a:pPr>
            <a:r>
              <a:rPr lang="en-US" sz="2000" b="0" dirty="0" smtClean="0"/>
              <a:t>The </a:t>
            </a:r>
            <a:r>
              <a:rPr lang="en-US" sz="2000" b="0" dirty="0"/>
              <a:t>reviewer has knowledge of the </a:t>
            </a:r>
            <a:r>
              <a:rPr lang="en-US" sz="2000" b="0" dirty="0" smtClean="0"/>
              <a:t>process (SME)</a:t>
            </a:r>
            <a:endParaRPr lang="en-US" sz="2000" b="0" dirty="0"/>
          </a:p>
          <a:p>
            <a:pPr marL="342900" indent="-342900">
              <a:buFont typeface="Arial" panose="020B0604020202020204" pitchFamily="34" charset="0"/>
              <a:buChar char="•"/>
            </a:pPr>
            <a:r>
              <a:rPr lang="en-US" sz="2000" b="0" dirty="0" smtClean="0"/>
              <a:t>The </a:t>
            </a:r>
            <a:r>
              <a:rPr lang="en-US" sz="2000" b="0" dirty="0"/>
              <a:t>approver is responsible for the </a:t>
            </a:r>
            <a:r>
              <a:rPr lang="en-US" sz="2000" b="0" dirty="0" smtClean="0"/>
              <a:t>process</a:t>
            </a:r>
          </a:p>
          <a:p>
            <a:pPr marL="342900" indent="-342900">
              <a:buFont typeface="Arial" panose="020B0604020202020204" pitchFamily="34" charset="0"/>
              <a:buChar char="•"/>
            </a:pPr>
            <a:endParaRPr lang="en-US" sz="20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6715" y="-35734"/>
            <a:ext cx="1253139" cy="1253139"/>
          </a:xfrm>
          <a:prstGeom prst="rect">
            <a:avLst/>
          </a:prstGeom>
        </p:spPr>
      </p:pic>
      <p:pic>
        <p:nvPicPr>
          <p:cNvPr id="6" name="Picture 5"/>
          <p:cNvPicPr>
            <a:picLocks noChangeAspect="1"/>
          </p:cNvPicPr>
          <p:nvPr/>
        </p:nvPicPr>
        <p:blipFill>
          <a:blip r:embed="rId6"/>
          <a:stretch>
            <a:fillRect/>
          </a:stretch>
        </p:blipFill>
        <p:spPr>
          <a:xfrm>
            <a:off x="6161267" y="2414567"/>
            <a:ext cx="1657350" cy="285750"/>
          </a:xfrm>
          <a:prstGeom prst="rect">
            <a:avLst/>
          </a:prstGeom>
        </p:spPr>
      </p:pic>
      <p:pic>
        <p:nvPicPr>
          <p:cNvPr id="8" name="Picture 7"/>
          <p:cNvPicPr>
            <a:picLocks noChangeAspect="1"/>
          </p:cNvPicPr>
          <p:nvPr/>
        </p:nvPicPr>
        <p:blipFill>
          <a:blip r:embed="rId7"/>
          <a:stretch>
            <a:fillRect/>
          </a:stretch>
        </p:blipFill>
        <p:spPr>
          <a:xfrm>
            <a:off x="5323522" y="2777955"/>
            <a:ext cx="2162175" cy="238125"/>
          </a:xfrm>
          <a:prstGeom prst="rect">
            <a:avLst/>
          </a:prstGeom>
        </p:spPr>
      </p:pic>
      <p:sp>
        <p:nvSpPr>
          <p:cNvPr id="9" name="Slide Number Placeholder 8"/>
          <p:cNvSpPr>
            <a:spLocks noGrp="1"/>
          </p:cNvSpPr>
          <p:nvPr>
            <p:ph type="sldNum" sz="quarter" idx="11"/>
          </p:nvPr>
        </p:nvSpPr>
        <p:spPr/>
        <p:txBody>
          <a:bodyPr/>
          <a:lstStyle/>
          <a:p>
            <a:fld id="{71F8F497-5311-4FE6-8037-E08A3EC20500}" type="slidenum">
              <a:rPr lang="en-US" smtClean="0"/>
              <a:t>21</a:t>
            </a:fld>
            <a:endParaRPr lang="en-US"/>
          </a:p>
        </p:txBody>
      </p:sp>
    </p:spTree>
    <p:custDataLst>
      <p:tags r:id="rId1"/>
    </p:custDataLst>
    <p:extLst>
      <p:ext uri="{BB962C8B-B14F-4D97-AF65-F5344CB8AC3E}">
        <p14:creationId xmlns:p14="http://schemas.microsoft.com/office/powerpoint/2010/main" val="162296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Administrative</a:t>
            </a:r>
          </a:p>
        </p:txBody>
      </p:sp>
      <p:sp>
        <p:nvSpPr>
          <p:cNvPr id="3" name="Footer Placeholder 2"/>
          <p:cNvSpPr>
            <a:spLocks noGrp="1"/>
          </p:cNvSpPr>
          <p:nvPr>
            <p:ph type="ftr" sz="quarter" idx="10"/>
          </p:nvPr>
        </p:nvSpPr>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4" name="Slide Number Placeholder 3"/>
          <p:cNvSpPr>
            <a:spLocks noGrp="1"/>
          </p:cNvSpPr>
          <p:nvPr>
            <p:ph type="sldNum" sz="quarter" idx="11"/>
          </p:nvPr>
        </p:nvSpPr>
        <p:spPr/>
        <p:txBody>
          <a:bodyPr/>
          <a:lstStyle/>
          <a:p>
            <a:fld id="{71F8F497-5311-4FE6-8037-E08A3EC20500}" type="slidenum">
              <a:rPr lang="en-US" smtClean="0"/>
              <a:t>22</a:t>
            </a:fld>
            <a:endParaRPr lang="en-US"/>
          </a:p>
        </p:txBody>
      </p:sp>
      <p:sp>
        <p:nvSpPr>
          <p:cNvPr id="7" name="TextBox 6"/>
          <p:cNvSpPr txBox="1"/>
          <p:nvPr/>
        </p:nvSpPr>
        <p:spPr>
          <a:xfrm>
            <a:off x="100863" y="1046338"/>
            <a:ext cx="9043137" cy="4524315"/>
          </a:xfrm>
          <a:prstGeom prst="rect">
            <a:avLst/>
          </a:prstGeom>
          <a:noFill/>
        </p:spPr>
        <p:txBody>
          <a:bodyPr wrap="square" rtlCol="0">
            <a:spAutoFit/>
          </a:bodyPr>
          <a:lstStyle/>
          <a:p>
            <a:pPr marL="342900" lvl="0" indent="-342900">
              <a:buFont typeface="Arial" panose="020B0604020202020204" pitchFamily="34" charset="0"/>
              <a:buChar char="•"/>
            </a:pPr>
            <a:r>
              <a:rPr lang="en-US" sz="2000" b="0" dirty="0"/>
              <a:t>Some organizations have formal Librarians who do things such as:</a:t>
            </a:r>
          </a:p>
          <a:p>
            <a:pPr marL="800100" lvl="1" indent="-342900">
              <a:buFont typeface="Arial" panose="020B0604020202020204" pitchFamily="34" charset="0"/>
              <a:buChar char="•"/>
            </a:pPr>
            <a:r>
              <a:rPr lang="en-US" sz="2000" b="0" dirty="0"/>
              <a:t>Check reviews/approvals of documents before publishing </a:t>
            </a:r>
            <a:endParaRPr lang="en-US" sz="2000" b="0" dirty="0" smtClean="0"/>
          </a:p>
          <a:p>
            <a:pPr marL="800100" lvl="1" indent="-342900">
              <a:buFont typeface="Arial" panose="020B0604020202020204" pitchFamily="34" charset="0"/>
              <a:buChar char="•"/>
            </a:pPr>
            <a:r>
              <a:rPr lang="en-US" sz="2000" b="0" dirty="0" smtClean="0"/>
              <a:t>Manages </a:t>
            </a:r>
            <a:r>
              <a:rPr lang="en-US" sz="2000" b="0" dirty="0"/>
              <a:t>the yearly review of documentation</a:t>
            </a:r>
          </a:p>
          <a:p>
            <a:pPr marL="800100" lvl="1" indent="-342900">
              <a:buFont typeface="Arial" panose="020B0604020202020204" pitchFamily="34" charset="0"/>
              <a:buChar char="•"/>
            </a:pPr>
            <a:r>
              <a:rPr lang="en-US" sz="2000" b="0" dirty="0"/>
              <a:t>Manages the Record Retention </a:t>
            </a:r>
            <a:r>
              <a:rPr lang="en-US" sz="2000" b="0" dirty="0" smtClean="0"/>
              <a:t>list</a:t>
            </a:r>
          </a:p>
          <a:p>
            <a:pPr marL="742950" lvl="1" indent="-285750">
              <a:buFont typeface="Wingdings" panose="05000000000000000000" pitchFamily="2" charset="2"/>
              <a:buChar char="Ø"/>
            </a:pPr>
            <a:r>
              <a:rPr lang="en-US" sz="1600" dirty="0">
                <a:solidFill>
                  <a:srgbClr val="00B0F0"/>
                </a:solidFill>
              </a:rPr>
              <a:t>For HS </a:t>
            </a:r>
            <a:r>
              <a:rPr lang="en-US" sz="1600" dirty="0" smtClean="0">
                <a:solidFill>
                  <a:srgbClr val="00B0F0"/>
                </a:solidFill>
              </a:rPr>
              <a:t>IP - use </a:t>
            </a:r>
            <a:r>
              <a:rPr lang="en-US" sz="1600" dirty="0">
                <a:solidFill>
                  <a:srgbClr val="00B0F0"/>
                </a:solidFill>
              </a:rPr>
              <a:t>the IP Development </a:t>
            </a:r>
            <a:r>
              <a:rPr lang="en-US" sz="1600" dirty="0" smtClean="0">
                <a:solidFill>
                  <a:srgbClr val="00B0F0"/>
                </a:solidFill>
              </a:rPr>
              <a:t>Controlled </a:t>
            </a:r>
            <a:r>
              <a:rPr lang="en-US" sz="1600" dirty="0">
                <a:solidFill>
                  <a:srgbClr val="00B0F0"/>
                </a:solidFill>
              </a:rPr>
              <a:t>Document wiki which already has an </a:t>
            </a:r>
            <a:r>
              <a:rPr lang="en-US" sz="1600" dirty="0" smtClean="0">
                <a:solidFill>
                  <a:srgbClr val="00B0F0"/>
                </a:solidFill>
              </a:rPr>
              <a:t>administrator/librarian.  If </a:t>
            </a:r>
            <a:r>
              <a:rPr lang="en-US" sz="1600" dirty="0">
                <a:solidFill>
                  <a:srgbClr val="00B0F0"/>
                </a:solidFill>
              </a:rPr>
              <a:t>a group establishes their own unique wiki for document control then you will need an </a:t>
            </a:r>
            <a:r>
              <a:rPr lang="en-US" sz="1600" dirty="0" smtClean="0">
                <a:solidFill>
                  <a:srgbClr val="00B0F0"/>
                </a:solidFill>
              </a:rPr>
              <a:t>administrator.</a:t>
            </a:r>
            <a:endParaRPr lang="en-US" sz="1600" dirty="0">
              <a:solidFill>
                <a:srgbClr val="00B0F0"/>
              </a:solidFill>
            </a:endParaRPr>
          </a:p>
          <a:p>
            <a:pPr marL="342900" lvl="0" indent="-342900">
              <a:buFont typeface="Arial" panose="020B0604020202020204" pitchFamily="34" charset="0"/>
              <a:buChar char="•"/>
            </a:pPr>
            <a:endParaRPr lang="en-US" sz="2000" b="0" dirty="0"/>
          </a:p>
          <a:p>
            <a:pPr marL="342900" indent="-342900">
              <a:buFont typeface="Arial" panose="020B0604020202020204" pitchFamily="34" charset="0"/>
              <a:buChar char="•"/>
            </a:pPr>
            <a:r>
              <a:rPr lang="en-US" sz="2000" b="0" dirty="0"/>
              <a:t>Record Retention </a:t>
            </a:r>
            <a:r>
              <a:rPr lang="en-US" sz="2000" b="0" dirty="0" smtClean="0"/>
              <a:t>list – a listing of where all our records are stored.</a:t>
            </a:r>
          </a:p>
          <a:p>
            <a:pPr marL="800100" lvl="1" indent="-342900">
              <a:buFont typeface="Arial" panose="020B0604020202020204" pitchFamily="34" charset="0"/>
              <a:buChar char="•"/>
            </a:pPr>
            <a:r>
              <a:rPr lang="en-US" sz="2000" b="0" dirty="0" smtClean="0"/>
              <a:t>Monitored </a:t>
            </a:r>
            <a:r>
              <a:rPr lang="en-US" sz="2000" b="0" dirty="0"/>
              <a:t>by the </a:t>
            </a:r>
            <a:r>
              <a:rPr lang="en-US" sz="2000" b="0" dirty="0" smtClean="0"/>
              <a:t>group’s Compliance Spec &amp; the </a:t>
            </a:r>
            <a:r>
              <a:rPr lang="en-US" sz="2000" b="0" dirty="0"/>
              <a:t>Doc Control Librarian. </a:t>
            </a:r>
            <a:endParaRPr lang="en-US" sz="2000" b="0" dirty="0" smtClean="0"/>
          </a:p>
          <a:p>
            <a:pPr marL="800100" lvl="1" indent="-342900">
              <a:buFont typeface="Arial" panose="020B0604020202020204" pitchFamily="34" charset="0"/>
              <a:buChar char="•"/>
            </a:pPr>
            <a:r>
              <a:rPr lang="en-US" sz="2000" b="0" dirty="0" smtClean="0"/>
              <a:t>Project </a:t>
            </a:r>
            <a:r>
              <a:rPr lang="en-US" sz="2000" b="0" dirty="0"/>
              <a:t>Managers and solution team associates do not need to have any </a:t>
            </a:r>
            <a:r>
              <a:rPr lang="en-US" sz="2000" b="0" dirty="0" smtClean="0"/>
              <a:t>oversight</a:t>
            </a:r>
            <a:r>
              <a:rPr lang="en-US" sz="2000" b="0" dirty="0"/>
              <a:t> </a:t>
            </a:r>
            <a:r>
              <a:rPr lang="en-US" sz="2000" b="0" dirty="0" smtClean="0"/>
              <a:t>on the list itself </a:t>
            </a:r>
            <a:r>
              <a:rPr lang="en-US" sz="2000" b="0" u="sng" dirty="0" smtClean="0"/>
              <a:t>however</a:t>
            </a:r>
            <a:r>
              <a:rPr lang="en-US" sz="2000" b="0" dirty="0" smtClean="0"/>
              <a:t>, records </a:t>
            </a:r>
            <a:r>
              <a:rPr lang="en-US" sz="2000" b="0" dirty="0"/>
              <a:t>need </a:t>
            </a:r>
            <a:r>
              <a:rPr lang="en-US" sz="2000" b="0" dirty="0" smtClean="0"/>
              <a:t>to be </a:t>
            </a:r>
            <a:r>
              <a:rPr lang="en-US" sz="2000" b="0" dirty="0"/>
              <a:t>stored where the Doc Control training says to be compliant with the Record Retention list. </a:t>
            </a:r>
            <a:endParaRPr lang="en-US" sz="2000" b="0" dirty="0">
              <a:solidFill>
                <a:srgbClr val="FF0000"/>
              </a:solidFill>
            </a:endParaRPr>
          </a:p>
          <a:p>
            <a:pPr marL="342900" lvl="0" indent="-342900">
              <a:buFont typeface="Arial" panose="020B0604020202020204" pitchFamily="34" charset="0"/>
              <a:buChar char="•"/>
            </a:pPr>
            <a:endParaRPr lang="en-US" sz="2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7059" y="145526"/>
            <a:ext cx="758372" cy="910048"/>
          </a:xfrm>
          <a:prstGeom prst="rect">
            <a:avLst/>
          </a:prstGeom>
        </p:spPr>
      </p:pic>
    </p:spTree>
    <p:custDataLst>
      <p:tags r:id="rId1"/>
    </p:custDataLst>
    <p:extLst>
      <p:ext uri="{BB962C8B-B14F-4D97-AF65-F5344CB8AC3E}">
        <p14:creationId xmlns:p14="http://schemas.microsoft.com/office/powerpoint/2010/main" val="57421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information</a:t>
            </a:r>
          </a:p>
        </p:txBody>
      </p:sp>
      <p:sp>
        <p:nvSpPr>
          <p:cNvPr id="3" name="Footer Placeholder 2"/>
          <p:cNvSpPr>
            <a:spLocks noGrp="1"/>
          </p:cNvSpPr>
          <p:nvPr>
            <p:ph type="ftr" sz="quarter" idx="10"/>
          </p:nvPr>
        </p:nvSpPr>
        <p:spPr>
          <a:xfrm>
            <a:off x="0" y="6553200"/>
            <a:ext cx="8686798" cy="304800"/>
          </a:xfrm>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4" name="Slide Number Placeholder 3"/>
          <p:cNvSpPr>
            <a:spLocks noGrp="1"/>
          </p:cNvSpPr>
          <p:nvPr>
            <p:ph type="sldNum" sz="quarter" idx="11"/>
          </p:nvPr>
        </p:nvSpPr>
        <p:spPr/>
        <p:txBody>
          <a:bodyPr/>
          <a:lstStyle/>
          <a:p>
            <a:fld id="{71F8F497-5311-4FE6-8037-E08A3EC20500}" type="slidenum">
              <a:rPr lang="en-US" smtClean="0"/>
              <a:t>23</a:t>
            </a:fld>
            <a:endParaRPr lang="en-US"/>
          </a:p>
        </p:txBody>
      </p:sp>
      <p:sp>
        <p:nvSpPr>
          <p:cNvPr id="7" name="TextBox 6"/>
          <p:cNvSpPr txBox="1"/>
          <p:nvPr/>
        </p:nvSpPr>
        <p:spPr>
          <a:xfrm>
            <a:off x="0" y="1175642"/>
            <a:ext cx="8936736" cy="5216813"/>
          </a:xfrm>
          <a:prstGeom prst="rect">
            <a:avLst/>
          </a:prstGeom>
          <a:noFill/>
        </p:spPr>
        <p:txBody>
          <a:bodyPr wrap="square" rtlCol="0">
            <a:spAutoFit/>
          </a:bodyPr>
          <a:lstStyle/>
          <a:p>
            <a:pPr marL="342900" indent="-342900">
              <a:buFont typeface="Arial" panose="020B0604020202020204" pitchFamily="34" charset="0"/>
              <a:buChar char="•"/>
            </a:pPr>
            <a:r>
              <a:rPr lang="en-US" sz="1800" b="0" dirty="0" smtClean="0"/>
              <a:t>Take </a:t>
            </a:r>
            <a:r>
              <a:rPr lang="en-US" sz="1800" b="0" dirty="0"/>
              <a:t>the document control education when assigned. </a:t>
            </a:r>
            <a:endParaRPr lang="en-US" sz="1800" b="0" dirty="0" smtClean="0"/>
          </a:p>
          <a:p>
            <a:pPr lvl="2"/>
            <a:r>
              <a:rPr lang="en-US" sz="1800" b="0" dirty="0" err="1"/>
              <a:t>uLearn</a:t>
            </a:r>
            <a:r>
              <a:rPr lang="en-US" sz="1800" b="0" dirty="0"/>
              <a:t>: </a:t>
            </a:r>
            <a:r>
              <a:rPr lang="en-US" sz="1800" b="0" u="sng" dirty="0">
                <a:solidFill>
                  <a:srgbClr val="2C6DBA"/>
                </a:solidFill>
                <a:hlinkClick r:id="rId4"/>
              </a:rPr>
              <a:t>Cerner Document Control Overview</a:t>
            </a:r>
            <a:endParaRPr lang="en-US" sz="1800" b="0" u="sng" dirty="0">
              <a:solidFill>
                <a:srgbClr val="2C6DBA"/>
              </a:solidFill>
            </a:endParaRPr>
          </a:p>
          <a:p>
            <a:r>
              <a:rPr lang="en-US" sz="1800" dirty="0"/>
              <a:t> </a:t>
            </a:r>
            <a:endParaRPr lang="en-US" sz="1800" dirty="0" smtClean="0"/>
          </a:p>
          <a:p>
            <a:pPr marL="285750" indent="-285750">
              <a:buFont typeface="Arial" panose="020B0604020202020204" pitchFamily="34" charset="0"/>
              <a:buChar char="•"/>
            </a:pPr>
            <a:r>
              <a:rPr lang="en-US" sz="1800" b="0" dirty="0"/>
              <a:t>Corporate Quality Manual:</a:t>
            </a:r>
          </a:p>
          <a:p>
            <a:pPr lvl="2"/>
            <a:r>
              <a:rPr lang="en-US" sz="1800" b="0" u="sng" dirty="0">
                <a:hlinkClick r:id="rId5"/>
              </a:rPr>
              <a:t>Quality Management System Document Control Procedure</a:t>
            </a:r>
            <a:endParaRPr lang="en-US" sz="1800" b="0" dirty="0"/>
          </a:p>
          <a:p>
            <a:pPr lvl="2"/>
            <a:r>
              <a:rPr lang="en-US" sz="1800" b="0" u="sng" dirty="0">
                <a:hlinkClick r:id="rId6"/>
              </a:rPr>
              <a:t>Quality Management Systems (QMS) Record Keeping and Retention Policy</a:t>
            </a:r>
            <a:endParaRPr lang="en-US" sz="1800" b="0" dirty="0"/>
          </a:p>
          <a:p>
            <a:pPr lvl="2"/>
            <a:r>
              <a:rPr lang="en-US" sz="1800" b="0" u="sng" dirty="0">
                <a:hlinkClick r:id="rId7"/>
              </a:rPr>
              <a:t>Quality Management Systems (QMS) Record Management Procedure</a:t>
            </a:r>
            <a:endParaRPr lang="en-US" sz="1800" b="0" dirty="0"/>
          </a:p>
          <a:p>
            <a:pPr marL="800100" lvl="1" indent="-342900">
              <a:buFont typeface="Arial" panose="020B0604020202020204" pitchFamily="34" charset="0"/>
              <a:buChar char="•"/>
            </a:pPr>
            <a:endParaRPr lang="en-US" sz="1800" b="0" dirty="0">
              <a:solidFill>
                <a:srgbClr val="FF0000"/>
              </a:solidFill>
            </a:endParaRPr>
          </a:p>
          <a:p>
            <a:pPr marL="342900" indent="-342900">
              <a:buFont typeface="Arial" panose="020B0604020202020204" pitchFamily="34" charset="0"/>
              <a:buChar char="•"/>
            </a:pPr>
            <a:r>
              <a:rPr lang="en-US" sz="1800" b="0" dirty="0" smtClean="0"/>
              <a:t>Understand </a:t>
            </a:r>
            <a:r>
              <a:rPr lang="en-US" sz="1800" b="0" dirty="0"/>
              <a:t>how </a:t>
            </a:r>
            <a:r>
              <a:rPr lang="en-US" sz="1800" b="0" dirty="0" smtClean="0"/>
              <a:t>IP has </a:t>
            </a:r>
            <a:r>
              <a:rPr lang="en-US" sz="1800" b="0" dirty="0"/>
              <a:t>implemented document </a:t>
            </a:r>
            <a:r>
              <a:rPr lang="en-US" sz="1800" b="0" dirty="0" smtClean="0"/>
              <a:t>control.</a:t>
            </a:r>
            <a:endParaRPr lang="en-US" sz="1800" b="0" dirty="0"/>
          </a:p>
          <a:p>
            <a:pPr marL="742950" lvl="1" indent="-285750">
              <a:buFont typeface="Arial" panose="020B0604020202020204" pitchFamily="34" charset="0"/>
              <a:buChar char="•"/>
            </a:pPr>
            <a:r>
              <a:rPr lang="en-US" sz="1800" b="0" dirty="0"/>
              <a:t>IP Dev Controlled Doc instructions… </a:t>
            </a:r>
            <a:r>
              <a:rPr lang="en-US" sz="1800" b="0" u="sng" dirty="0" smtClean="0">
                <a:solidFill>
                  <a:srgbClr val="00B0F0"/>
                </a:solidFill>
                <a:hlinkClick r:id="rId8"/>
              </a:rPr>
              <a:t>Wiki </a:t>
            </a:r>
            <a:r>
              <a:rPr lang="en-US" sz="1800" b="0" u="sng" dirty="0">
                <a:solidFill>
                  <a:srgbClr val="00B0F0"/>
                </a:solidFill>
                <a:hlinkClick r:id="rId8"/>
              </a:rPr>
              <a:t>Document Control Process (for IP Dev</a:t>
            </a:r>
            <a:r>
              <a:rPr lang="en-US" sz="1800" b="0" u="sng" dirty="0" smtClean="0">
                <a:solidFill>
                  <a:srgbClr val="00B0F0"/>
                </a:solidFill>
              </a:rPr>
              <a:t>)</a:t>
            </a:r>
          </a:p>
          <a:p>
            <a:pPr lvl="1"/>
            <a:endParaRPr lang="en-US" sz="1800" b="0" u="sng" dirty="0">
              <a:solidFill>
                <a:srgbClr val="00B0F0"/>
              </a:solidFill>
            </a:endParaRPr>
          </a:p>
          <a:p>
            <a:pPr marL="320040" lvl="1" indent="-320040">
              <a:spcBef>
                <a:spcPts val="1000"/>
              </a:spcBef>
              <a:buFont typeface="Arial" panose="020B0604020202020204" pitchFamily="34" charset="0"/>
              <a:buChar char="•"/>
            </a:pPr>
            <a:r>
              <a:rPr lang="en-US" sz="1800" b="0" dirty="0"/>
              <a:t>IPDevConDoc Wiki </a:t>
            </a:r>
            <a:r>
              <a:rPr lang="en-US" sz="1800" b="0" dirty="0" smtClean="0"/>
              <a:t>(HS templates</a:t>
            </a:r>
            <a:r>
              <a:rPr lang="en-US" sz="1800" b="0" dirty="0"/>
              <a:t>) </a:t>
            </a:r>
            <a:r>
              <a:rPr lang="en-US" sz="1800" b="0" dirty="0" smtClean="0">
                <a:hlinkClick r:id="rId9"/>
              </a:rPr>
              <a:t>Development </a:t>
            </a:r>
            <a:r>
              <a:rPr lang="en-US" sz="1800" b="0" dirty="0">
                <a:hlinkClick r:id="rId9"/>
              </a:rPr>
              <a:t>Solution Specific Documentation </a:t>
            </a:r>
            <a:endParaRPr lang="en-US" sz="1800" b="0" dirty="0" smtClean="0"/>
          </a:p>
          <a:p>
            <a:pPr marL="320040" lvl="1" indent="-320040">
              <a:spcBef>
                <a:spcPts val="1000"/>
              </a:spcBef>
              <a:buFont typeface="Arial" panose="020B0604020202020204" pitchFamily="34" charset="0"/>
              <a:buChar char="•"/>
            </a:pPr>
            <a:endParaRPr lang="en-US" sz="1800" dirty="0"/>
          </a:p>
          <a:p>
            <a:pPr marL="320040" lvl="1" indent="-320040">
              <a:spcBef>
                <a:spcPts val="1000"/>
              </a:spcBef>
              <a:buFont typeface="Arial" panose="020B0604020202020204" pitchFamily="34" charset="0"/>
              <a:buChar char="•"/>
            </a:pPr>
            <a:r>
              <a:rPr lang="en-US" sz="1800" b="0" dirty="0">
                <a:hlinkClick r:id="rId10"/>
              </a:rPr>
              <a:t>ProcessIT - Medium Risk Process Table </a:t>
            </a:r>
            <a:r>
              <a:rPr lang="en-US" sz="1800" b="0" dirty="0" smtClean="0">
                <a:hlinkClick r:id="rId10"/>
              </a:rPr>
              <a:t>View</a:t>
            </a:r>
            <a:endParaRPr lang="en-US" sz="1800" b="0" u="sng" dirty="0" smtClean="0">
              <a:solidFill>
                <a:srgbClr val="00B0F0"/>
              </a:solidFill>
            </a:endParaRPr>
          </a:p>
          <a:p>
            <a:pPr lvl="1"/>
            <a:endParaRPr lang="en-US" sz="1800" dirty="0">
              <a:solidFill>
                <a:srgbClr val="FF0000"/>
              </a:solidFill>
            </a:endParaRPr>
          </a:p>
          <a:p>
            <a:endParaRPr lang="en-US" sz="2000" dirty="0" smtClean="0">
              <a:solidFill>
                <a:srgbClr val="FF0000"/>
              </a:solidFill>
            </a:endParaRPr>
          </a:p>
        </p:txBody>
      </p:sp>
      <p:pic>
        <p:nvPicPr>
          <p:cNvPr id="6" name="Picture 5"/>
          <p:cNvPicPr>
            <a:picLocks noChangeAspect="1"/>
          </p:cNvPicPr>
          <p:nvPr/>
        </p:nvPicPr>
        <p:blipFill rotWithShape="1">
          <a:blip r:embed="rId11"/>
          <a:srcRect b="11250"/>
          <a:stretch/>
        </p:blipFill>
        <p:spPr>
          <a:xfrm>
            <a:off x="5815585" y="5074919"/>
            <a:ext cx="1862518" cy="1382889"/>
          </a:xfrm>
          <a:prstGeom prst="rect">
            <a:avLst/>
          </a:prstGeom>
        </p:spPr>
      </p:pic>
    </p:spTree>
    <p:custDataLst>
      <p:tags r:id="rId1"/>
    </p:custDataLst>
    <p:extLst>
      <p:ext uri="{BB962C8B-B14F-4D97-AF65-F5344CB8AC3E}">
        <p14:creationId xmlns:p14="http://schemas.microsoft.com/office/powerpoint/2010/main" val="1035565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Setting</a:t>
            </a:r>
          </a:p>
        </p:txBody>
      </p:sp>
      <p:sp>
        <p:nvSpPr>
          <p:cNvPr id="3" name="Footer Placeholder 2"/>
          <p:cNvSpPr>
            <a:spLocks noGrp="1"/>
          </p:cNvSpPr>
          <p:nvPr>
            <p:ph type="ftr" sz="quarter" idx="10"/>
          </p:nvPr>
        </p:nvSpPr>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4" name="Slide Number Placeholder 3"/>
          <p:cNvSpPr>
            <a:spLocks noGrp="1"/>
          </p:cNvSpPr>
          <p:nvPr>
            <p:ph type="sldNum" sz="quarter" idx="11"/>
          </p:nvPr>
        </p:nvSpPr>
        <p:spPr/>
        <p:txBody>
          <a:bodyPr/>
          <a:lstStyle/>
          <a:p>
            <a:fld id="{71F8F497-5311-4FE6-8037-E08A3EC20500}" type="slidenum">
              <a:rPr lang="en-US" smtClean="0"/>
              <a:t>2</a:t>
            </a:fld>
            <a:endParaRPr lang="en-US"/>
          </a:p>
        </p:txBody>
      </p:sp>
      <p:sp>
        <p:nvSpPr>
          <p:cNvPr id="5" name="Text Placeholder 4"/>
          <p:cNvSpPr>
            <a:spLocks noGrp="1"/>
          </p:cNvSpPr>
          <p:nvPr>
            <p:ph type="body" sz="quarter" idx="12"/>
          </p:nvPr>
        </p:nvSpPr>
        <p:spPr>
          <a:xfrm>
            <a:off x="226753" y="1135153"/>
            <a:ext cx="8224520" cy="4610405"/>
          </a:xfrm>
        </p:spPr>
        <p:txBody>
          <a:bodyPr>
            <a:normAutofit/>
          </a:bodyPr>
          <a:lstStyle/>
          <a:p>
            <a:r>
              <a:rPr lang="en-US" dirty="0"/>
              <a:t>Don’t try to reconcile between </a:t>
            </a:r>
            <a:r>
              <a:rPr lang="en-US" dirty="0" smtClean="0"/>
              <a:t>Siemens </a:t>
            </a:r>
            <a:r>
              <a:rPr lang="en-US" dirty="0"/>
              <a:t>document control and Cerner document control.</a:t>
            </a:r>
          </a:p>
          <a:p>
            <a:endParaRPr lang="en-US" dirty="0"/>
          </a:p>
          <a:p>
            <a:r>
              <a:rPr lang="en-US" dirty="0"/>
              <a:t>Imagine you are a new employee who is just being taught rules of the road! </a:t>
            </a:r>
            <a:r>
              <a:rPr lang="en-US" dirty="0">
                <a:sym typeface="Wingdings" panose="05000000000000000000" pitchFamily="2" charset="2"/>
              </a:rPr>
              <a:t></a:t>
            </a:r>
            <a:endParaRPr lang="en-US" dirty="0"/>
          </a:p>
          <a:p>
            <a:endParaRPr lang="en-US" dirty="0"/>
          </a:p>
          <a:p>
            <a:r>
              <a:rPr lang="en-US" dirty="0"/>
              <a:t>This </a:t>
            </a:r>
            <a:r>
              <a:rPr lang="en-US" dirty="0" smtClean="0"/>
              <a:t>PowerPoint </a:t>
            </a:r>
            <a:r>
              <a:rPr lang="en-US" dirty="0"/>
              <a:t>is intended to </a:t>
            </a:r>
            <a:r>
              <a:rPr lang="en-US" dirty="0" smtClean="0"/>
              <a:t>explain the transition, the go forward approach and some differences.  </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6166" y="5185335"/>
            <a:ext cx="1240971" cy="112044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1667" y="5153220"/>
            <a:ext cx="1093945" cy="1276270"/>
          </a:xfrm>
          <a:prstGeom prst="rect">
            <a:avLst/>
          </a:prstGeom>
        </p:spPr>
      </p:pic>
    </p:spTree>
    <p:custDataLst>
      <p:tags r:id="rId1"/>
    </p:custDataLst>
    <p:extLst>
      <p:ext uri="{BB962C8B-B14F-4D97-AF65-F5344CB8AC3E}">
        <p14:creationId xmlns:p14="http://schemas.microsoft.com/office/powerpoint/2010/main" val="3631394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Migration</a:t>
            </a:r>
          </a:p>
        </p:txBody>
      </p:sp>
      <p:sp>
        <p:nvSpPr>
          <p:cNvPr id="3" name="Footer Placeholder 2"/>
          <p:cNvSpPr>
            <a:spLocks noGrp="1"/>
          </p:cNvSpPr>
          <p:nvPr>
            <p:ph type="ftr" sz="quarter" idx="10"/>
          </p:nvPr>
        </p:nvSpPr>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4" name="Slide Number Placeholder 3"/>
          <p:cNvSpPr>
            <a:spLocks noGrp="1"/>
          </p:cNvSpPr>
          <p:nvPr>
            <p:ph type="sldNum" sz="quarter" idx="11"/>
          </p:nvPr>
        </p:nvSpPr>
        <p:spPr/>
        <p:txBody>
          <a:bodyPr/>
          <a:lstStyle/>
          <a:p>
            <a:fld id="{71F8F497-5311-4FE6-8037-E08A3EC20500}" type="slidenum">
              <a:rPr lang="en-US" smtClean="0"/>
              <a:t>3</a:t>
            </a:fld>
            <a:endParaRPr lang="en-US"/>
          </a:p>
        </p:txBody>
      </p:sp>
      <p:sp>
        <p:nvSpPr>
          <p:cNvPr id="5" name="Text Placeholder 4"/>
          <p:cNvSpPr>
            <a:spLocks noGrp="1"/>
          </p:cNvSpPr>
          <p:nvPr>
            <p:ph type="body" sz="quarter" idx="12"/>
          </p:nvPr>
        </p:nvSpPr>
        <p:spPr>
          <a:xfrm>
            <a:off x="191952" y="1082820"/>
            <a:ext cx="8224520" cy="4610405"/>
          </a:xfrm>
        </p:spPr>
        <p:txBody>
          <a:bodyPr>
            <a:normAutofit/>
          </a:bodyPr>
          <a:lstStyle/>
          <a:p>
            <a:pPr marL="0" indent="0">
              <a:buNone/>
            </a:pPr>
            <a:r>
              <a:rPr lang="en-US" dirty="0"/>
              <a:t>The HS IP organization will adopt the Cerner IP Document Control process that is already in </a:t>
            </a:r>
            <a:r>
              <a:rPr lang="en-US" dirty="0" smtClean="0"/>
              <a:t>place.  </a:t>
            </a:r>
            <a:endParaRPr lang="en-US" dirty="0"/>
          </a:p>
          <a:p>
            <a:pPr marL="0" indent="0">
              <a:buNone/>
            </a:pPr>
            <a:endParaRPr lang="en-US" dirty="0"/>
          </a:p>
          <a:p>
            <a:pPr marL="0" indent="0">
              <a:buNone/>
            </a:pPr>
            <a:r>
              <a:rPr lang="en-US" dirty="0"/>
              <a:t>This includes document </a:t>
            </a:r>
            <a:r>
              <a:rPr lang="en-US" dirty="0" smtClean="0"/>
              <a:t>control, locations</a:t>
            </a:r>
            <a:r>
              <a:rPr lang="en-US" dirty="0"/>
              <a:t>, reviews and approvals, administration oversight, etc.</a:t>
            </a:r>
          </a:p>
          <a:p>
            <a:pPr marL="0" indent="0">
              <a:buNone/>
            </a:pPr>
            <a:endParaRPr lang="en-US" dirty="0"/>
          </a:p>
          <a:p>
            <a:pPr marL="0" indent="0">
              <a:buNone/>
            </a:pPr>
            <a:r>
              <a:rPr lang="en-US" dirty="0"/>
              <a:t>In either case there are Cerner KC and Cerner HS Quality Reps to help!</a:t>
            </a:r>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5151" y="4735282"/>
            <a:ext cx="1387929" cy="1387929"/>
          </a:xfrm>
          <a:prstGeom prst="rect">
            <a:avLst/>
          </a:prstGeom>
        </p:spPr>
      </p:pic>
    </p:spTree>
    <p:custDataLst>
      <p:tags r:id="rId1"/>
    </p:custDataLst>
    <p:extLst>
      <p:ext uri="{BB962C8B-B14F-4D97-AF65-F5344CB8AC3E}">
        <p14:creationId xmlns:p14="http://schemas.microsoft.com/office/powerpoint/2010/main" val="3208647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Document Control </a:t>
            </a:r>
            <a:r>
              <a:rPr lang="en-US" dirty="0" smtClean="0"/>
              <a:t>Procedure</a:t>
            </a:r>
            <a:endParaRPr lang="en-US" dirty="0"/>
          </a:p>
        </p:txBody>
      </p:sp>
      <p:sp>
        <p:nvSpPr>
          <p:cNvPr id="3" name="Footer Placeholder 2"/>
          <p:cNvSpPr>
            <a:spLocks noGrp="1"/>
          </p:cNvSpPr>
          <p:nvPr>
            <p:ph type="ftr" sz="quarter" idx="10"/>
          </p:nvPr>
        </p:nvSpPr>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4" name="Slide Number Placeholder 3"/>
          <p:cNvSpPr>
            <a:spLocks noGrp="1"/>
          </p:cNvSpPr>
          <p:nvPr>
            <p:ph type="sldNum" sz="quarter" idx="11"/>
          </p:nvPr>
        </p:nvSpPr>
        <p:spPr/>
        <p:txBody>
          <a:bodyPr/>
          <a:lstStyle/>
          <a:p>
            <a:fld id="{71F8F497-5311-4FE6-8037-E08A3EC20500}" type="slidenum">
              <a:rPr lang="en-US" smtClean="0"/>
              <a:t>4</a:t>
            </a:fld>
            <a:endParaRPr lang="en-US"/>
          </a:p>
        </p:txBody>
      </p:sp>
      <p:sp>
        <p:nvSpPr>
          <p:cNvPr id="5" name="Text Placeholder 4"/>
          <p:cNvSpPr>
            <a:spLocks noGrp="1"/>
          </p:cNvSpPr>
          <p:nvPr>
            <p:ph type="body" sz="quarter" idx="12"/>
          </p:nvPr>
        </p:nvSpPr>
        <p:spPr>
          <a:xfrm>
            <a:off x="191952" y="1255776"/>
            <a:ext cx="8224520" cy="5020811"/>
          </a:xfrm>
        </p:spPr>
        <p:txBody>
          <a:bodyPr>
            <a:normAutofit/>
          </a:bodyPr>
          <a:lstStyle/>
          <a:p>
            <a:r>
              <a:rPr lang="en-US" sz="2400" b="1" dirty="0">
                <a:hlinkClick r:id="rId4"/>
              </a:rPr>
              <a:t>Quality Management Systems Document Control Procedure </a:t>
            </a:r>
            <a:r>
              <a:rPr lang="en-US" sz="2400" dirty="0" smtClean="0"/>
              <a:t>has </a:t>
            </a:r>
            <a:r>
              <a:rPr lang="en-US" sz="2400" dirty="0"/>
              <a:t>high level requirements that must be met for documents and </a:t>
            </a:r>
            <a:r>
              <a:rPr lang="en-US" sz="2400" dirty="0" smtClean="0"/>
              <a:t>records and are applicable across all of Cerner.</a:t>
            </a:r>
            <a:endParaRPr lang="en-US" sz="2400" dirty="0"/>
          </a:p>
          <a:p>
            <a:endParaRPr lang="en-US" sz="2400" i="1" dirty="0"/>
          </a:p>
          <a:p>
            <a:r>
              <a:rPr lang="en-US" sz="2400" i="1" dirty="0">
                <a:solidFill>
                  <a:schemeClr val="accent2">
                    <a:lumMod val="75000"/>
                  </a:schemeClr>
                </a:solidFill>
              </a:rPr>
              <a:t>From there each organization can define how they meet these requirements.  When you move to an existing organization you take on how they have defined their processes for documents.</a:t>
            </a:r>
          </a:p>
          <a:p>
            <a:pPr lvl="1"/>
            <a:r>
              <a:rPr lang="en-US" sz="1600" dirty="0"/>
              <a:t>For HS IP, follow the IP Dev Controlled Doc instructions </a:t>
            </a:r>
            <a:r>
              <a:rPr lang="en-US" sz="1600" u="sng" dirty="0" smtClean="0">
                <a:solidFill>
                  <a:srgbClr val="00B0F0"/>
                </a:solidFill>
                <a:hlinkClick r:id="rId5"/>
              </a:rPr>
              <a:t>Wiki </a:t>
            </a:r>
            <a:r>
              <a:rPr lang="en-US" sz="1600" u="sng" dirty="0">
                <a:solidFill>
                  <a:srgbClr val="00B0F0"/>
                </a:solidFill>
                <a:hlinkClick r:id="rId5"/>
              </a:rPr>
              <a:t>Document Control Process (for IP Dev</a:t>
            </a:r>
            <a:r>
              <a:rPr lang="en-US" sz="1600" u="sng" dirty="0">
                <a:solidFill>
                  <a:srgbClr val="00B0F0"/>
                </a:solidFill>
              </a:rPr>
              <a:t>) </a:t>
            </a:r>
          </a:p>
          <a:p>
            <a:pPr marL="457200" lvl="1" indent="0">
              <a:buNone/>
            </a:pPr>
            <a:endParaRPr lang="en-US" sz="2000" i="1" dirty="0"/>
          </a:p>
        </p:txBody>
      </p:sp>
    </p:spTree>
    <p:custDataLst>
      <p:tags r:id="rId1"/>
    </p:custDataLst>
    <p:extLst>
      <p:ext uri="{BB962C8B-B14F-4D97-AF65-F5344CB8AC3E}">
        <p14:creationId xmlns:p14="http://schemas.microsoft.com/office/powerpoint/2010/main" val="2538747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Levels of Documents</a:t>
            </a:r>
          </a:p>
        </p:txBody>
      </p:sp>
      <p:sp>
        <p:nvSpPr>
          <p:cNvPr id="3" name="Footer Placeholder 2"/>
          <p:cNvSpPr>
            <a:spLocks noGrp="1"/>
          </p:cNvSpPr>
          <p:nvPr>
            <p:ph type="ftr" sz="quarter" idx="10"/>
          </p:nvPr>
        </p:nvSpPr>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4" name="Slide Number Placeholder 3"/>
          <p:cNvSpPr>
            <a:spLocks noGrp="1"/>
          </p:cNvSpPr>
          <p:nvPr>
            <p:ph type="sldNum" sz="quarter" idx="11"/>
          </p:nvPr>
        </p:nvSpPr>
        <p:spPr/>
        <p:txBody>
          <a:bodyPr/>
          <a:lstStyle/>
          <a:p>
            <a:fld id="{71F8F497-5311-4FE6-8037-E08A3EC20500}" type="slidenum">
              <a:rPr lang="en-US" smtClean="0"/>
              <a:t>5</a:t>
            </a:fld>
            <a:endParaRPr lang="en-US" dirty="0"/>
          </a:p>
        </p:txBody>
      </p:sp>
      <p:sp>
        <p:nvSpPr>
          <p:cNvPr id="5" name="Text Placeholder 4"/>
          <p:cNvSpPr>
            <a:spLocks noGrp="1"/>
          </p:cNvSpPr>
          <p:nvPr>
            <p:ph type="body" sz="quarter" idx="12"/>
          </p:nvPr>
        </p:nvSpPr>
        <p:spPr>
          <a:xfrm>
            <a:off x="121919" y="1085088"/>
            <a:ext cx="8564879" cy="5759298"/>
          </a:xfrm>
        </p:spPr>
        <p:txBody>
          <a:bodyPr>
            <a:normAutofit lnSpcReduction="10000"/>
          </a:bodyPr>
          <a:lstStyle/>
          <a:p>
            <a:pPr>
              <a:lnSpc>
                <a:spcPct val="120000"/>
              </a:lnSpc>
            </a:pPr>
            <a:r>
              <a:rPr lang="en-US" sz="2200" u="sng" dirty="0"/>
              <a:t>Level 1 </a:t>
            </a:r>
            <a:r>
              <a:rPr lang="en-US" sz="2200" dirty="0"/>
              <a:t>– corporate wide policies, procedures, templates, flow charts, work instructions</a:t>
            </a:r>
          </a:p>
          <a:p>
            <a:pPr>
              <a:lnSpc>
                <a:spcPct val="120000"/>
              </a:lnSpc>
            </a:pPr>
            <a:endParaRPr lang="en-US" sz="1100" u="sng" dirty="0" smtClean="0"/>
          </a:p>
          <a:p>
            <a:pPr>
              <a:lnSpc>
                <a:spcPct val="120000"/>
              </a:lnSpc>
            </a:pPr>
            <a:r>
              <a:rPr lang="en-US" sz="2200" u="sng" dirty="0" smtClean="0"/>
              <a:t>Level </a:t>
            </a:r>
            <a:r>
              <a:rPr lang="en-US" sz="2200" u="sng" dirty="0"/>
              <a:t>2 </a:t>
            </a:r>
            <a:r>
              <a:rPr lang="en-US" sz="2200" dirty="0"/>
              <a:t>– group level policies, placemats, standard operating procedures, flowcharts</a:t>
            </a:r>
          </a:p>
          <a:p>
            <a:pPr>
              <a:lnSpc>
                <a:spcPct val="120000"/>
              </a:lnSpc>
            </a:pPr>
            <a:endParaRPr lang="en-US" sz="1000" u="sng" dirty="0" smtClean="0"/>
          </a:p>
          <a:p>
            <a:pPr>
              <a:lnSpc>
                <a:spcPct val="120000"/>
              </a:lnSpc>
            </a:pPr>
            <a:r>
              <a:rPr lang="en-US" sz="2200" u="sng" dirty="0" smtClean="0"/>
              <a:t>Level </a:t>
            </a:r>
            <a:r>
              <a:rPr lang="en-US" sz="2200" u="sng" dirty="0"/>
              <a:t>3 </a:t>
            </a:r>
            <a:r>
              <a:rPr lang="en-US" sz="2200" dirty="0"/>
              <a:t>– group level work instructions, guidelines, templates, forms, checklists, lists, literature, training material, etc</a:t>
            </a:r>
            <a:r>
              <a:rPr lang="en-US" sz="2200" dirty="0" smtClean="0"/>
              <a:t>. (ex., CM Plan template)</a:t>
            </a:r>
            <a:endParaRPr lang="en-US" sz="2200" dirty="0"/>
          </a:p>
          <a:p>
            <a:pPr>
              <a:lnSpc>
                <a:spcPct val="120000"/>
              </a:lnSpc>
            </a:pPr>
            <a:endParaRPr lang="en-US" sz="1000" u="sng" dirty="0" smtClean="0"/>
          </a:p>
          <a:p>
            <a:pPr>
              <a:lnSpc>
                <a:spcPct val="120000"/>
              </a:lnSpc>
            </a:pPr>
            <a:r>
              <a:rPr lang="en-US" sz="2200" u="sng" dirty="0" smtClean="0"/>
              <a:t>Level </a:t>
            </a:r>
            <a:r>
              <a:rPr lang="en-US" sz="2200" u="sng" dirty="0"/>
              <a:t>4 </a:t>
            </a:r>
            <a:r>
              <a:rPr lang="en-US" sz="2200" dirty="0"/>
              <a:t>– </a:t>
            </a:r>
            <a:r>
              <a:rPr lang="en-US" sz="2200" dirty="0" smtClean="0"/>
              <a:t>records</a:t>
            </a:r>
            <a:r>
              <a:rPr lang="en-US" sz="2200" dirty="0"/>
              <a:t>, reports, MRM minutes, metrics, dashboards, etc. These are outputs of Level 3 </a:t>
            </a:r>
            <a:r>
              <a:rPr lang="en-US" sz="2200" dirty="0" smtClean="0"/>
              <a:t>templates, evidence of following required processes. (ex., output record (filled </a:t>
            </a:r>
            <a:r>
              <a:rPr lang="en-US" sz="2200" dirty="0"/>
              <a:t>in </a:t>
            </a:r>
            <a:r>
              <a:rPr lang="en-US" sz="2200" dirty="0" smtClean="0"/>
              <a:t>template) </a:t>
            </a:r>
            <a:r>
              <a:rPr lang="en-US" sz="2200" dirty="0"/>
              <a:t>such as a </a:t>
            </a:r>
            <a:r>
              <a:rPr lang="en-US" sz="2200" dirty="0" smtClean="0"/>
              <a:t>CM Plan) </a:t>
            </a:r>
            <a:endParaRPr lang="en-US" sz="2200" dirty="0"/>
          </a:p>
          <a:p>
            <a:endParaRPr lang="en-US" dirty="0"/>
          </a:p>
        </p:txBody>
      </p:sp>
    </p:spTree>
    <p:custDataLst>
      <p:tags r:id="rId1"/>
    </p:custDataLst>
    <p:extLst>
      <p:ext uri="{BB962C8B-B14F-4D97-AF65-F5344CB8AC3E}">
        <p14:creationId xmlns:p14="http://schemas.microsoft.com/office/powerpoint/2010/main" val="3682685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Storage Locations &amp; Approvals</a:t>
            </a:r>
          </a:p>
        </p:txBody>
      </p:sp>
      <p:sp>
        <p:nvSpPr>
          <p:cNvPr id="3" name="Footer Placeholder 2"/>
          <p:cNvSpPr>
            <a:spLocks noGrp="1"/>
          </p:cNvSpPr>
          <p:nvPr>
            <p:ph type="ftr" sz="quarter" idx="10"/>
          </p:nvPr>
        </p:nvSpPr>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4" name="Slide Number Placeholder 3"/>
          <p:cNvSpPr>
            <a:spLocks noGrp="1"/>
          </p:cNvSpPr>
          <p:nvPr>
            <p:ph type="sldNum" sz="quarter" idx="11"/>
          </p:nvPr>
        </p:nvSpPr>
        <p:spPr/>
        <p:txBody>
          <a:bodyPr/>
          <a:lstStyle/>
          <a:p>
            <a:fld id="{71F8F497-5311-4FE6-8037-E08A3EC20500}" type="slidenum">
              <a:rPr lang="en-US" smtClean="0"/>
              <a:t>6</a:t>
            </a:fld>
            <a:endParaRPr lang="en-US"/>
          </a:p>
        </p:txBody>
      </p:sp>
      <p:sp>
        <p:nvSpPr>
          <p:cNvPr id="5" name="Text Placeholder 4"/>
          <p:cNvSpPr>
            <a:spLocks noGrp="1"/>
          </p:cNvSpPr>
          <p:nvPr>
            <p:ph type="body" sz="quarter" idx="12"/>
          </p:nvPr>
        </p:nvSpPr>
        <p:spPr>
          <a:xfrm>
            <a:off x="191951" y="860613"/>
            <a:ext cx="8870244" cy="5692587"/>
          </a:xfrm>
        </p:spPr>
        <p:txBody>
          <a:bodyPr>
            <a:normAutofit/>
          </a:bodyPr>
          <a:lstStyle/>
          <a:p>
            <a:r>
              <a:rPr lang="en-US" sz="2400" dirty="0"/>
              <a:t>Levels 1-3 – Must be in a controlled site, almost always stored on </a:t>
            </a:r>
            <a:r>
              <a:rPr lang="en-US" sz="2400" dirty="0" smtClean="0"/>
              <a:t>Wiki </a:t>
            </a:r>
            <a:r>
              <a:rPr lang="en-US" sz="2400" dirty="0"/>
              <a:t>sites, review &amp; approval required (done via </a:t>
            </a:r>
            <a:r>
              <a:rPr lang="en-US" sz="2400" dirty="0" smtClean="0"/>
              <a:t>Wiki </a:t>
            </a:r>
            <a:r>
              <a:rPr lang="en-US" sz="2400" dirty="0"/>
              <a:t>workflow). Only </a:t>
            </a:r>
            <a:r>
              <a:rPr lang="en-US" sz="2400" u="sng" dirty="0"/>
              <a:t>one</a:t>
            </a:r>
            <a:r>
              <a:rPr lang="en-US" sz="2400" dirty="0"/>
              <a:t> reviewer &amp; </a:t>
            </a:r>
            <a:r>
              <a:rPr lang="en-US" sz="2400" u="sng" dirty="0" smtClean="0"/>
              <a:t>one</a:t>
            </a:r>
            <a:r>
              <a:rPr lang="en-US" sz="2400" dirty="0" smtClean="0"/>
              <a:t> approver necessary.  The </a:t>
            </a:r>
            <a:r>
              <a:rPr lang="en-US" sz="2400" dirty="0"/>
              <a:t>roles required are documented in the Quality Management System Document Control </a:t>
            </a:r>
            <a:r>
              <a:rPr lang="en-US" sz="2400" dirty="0" smtClean="0"/>
              <a:t>Procedure.</a:t>
            </a:r>
          </a:p>
          <a:p>
            <a:pPr marL="708660" lvl="1" indent="-342900"/>
            <a:r>
              <a:rPr lang="en-US" sz="2000" dirty="0"/>
              <a:t>The reviewer has knowledge of the process</a:t>
            </a:r>
          </a:p>
          <a:p>
            <a:pPr marL="708660" lvl="1" indent="-342900"/>
            <a:r>
              <a:rPr lang="en-US" sz="2000" dirty="0"/>
              <a:t>The approver is responsible for the process</a:t>
            </a:r>
          </a:p>
          <a:p>
            <a:pPr lvl="1"/>
            <a:endParaRPr lang="en-US" sz="2000" dirty="0"/>
          </a:p>
          <a:p>
            <a:r>
              <a:rPr lang="en-US" sz="2400" dirty="0" smtClean="0"/>
              <a:t>Level </a:t>
            </a:r>
            <a:r>
              <a:rPr lang="en-US" sz="2400" dirty="0"/>
              <a:t>4 </a:t>
            </a:r>
            <a:r>
              <a:rPr lang="en-US" sz="2400" dirty="0" smtClean="0"/>
              <a:t>– can </a:t>
            </a:r>
            <a:r>
              <a:rPr lang="en-US" sz="2400" dirty="0"/>
              <a:t>be in </a:t>
            </a:r>
            <a:r>
              <a:rPr lang="en-US" sz="2400" dirty="0" smtClean="0"/>
              <a:t>SharePoint or </a:t>
            </a:r>
            <a:r>
              <a:rPr lang="en-US" sz="2400" dirty="0"/>
              <a:t>file shares. Each organization defines </a:t>
            </a:r>
            <a:r>
              <a:rPr lang="en-US" sz="2400" dirty="0" smtClean="0"/>
              <a:t>where </a:t>
            </a:r>
            <a:r>
              <a:rPr lang="en-US" sz="2400" dirty="0"/>
              <a:t>their Level 4s will be stored.</a:t>
            </a:r>
          </a:p>
          <a:p>
            <a:pPr lvl="1"/>
            <a:r>
              <a:rPr lang="en-US" sz="2000" dirty="0">
                <a:solidFill>
                  <a:schemeClr val="accent1"/>
                </a:solidFill>
              </a:rPr>
              <a:t>For HS IP – use </a:t>
            </a:r>
            <a:r>
              <a:rPr lang="en-US" sz="2000" dirty="0" smtClean="0">
                <a:solidFill>
                  <a:schemeClr val="accent1"/>
                </a:solidFill>
              </a:rPr>
              <a:t>SharePoint Quality </a:t>
            </a:r>
            <a:r>
              <a:rPr lang="en-US" sz="2000" dirty="0">
                <a:solidFill>
                  <a:schemeClr val="accent1"/>
                </a:solidFill>
              </a:rPr>
              <a:t>Documents folder as you do </a:t>
            </a:r>
            <a:r>
              <a:rPr lang="en-US" sz="2000" dirty="0" smtClean="0">
                <a:solidFill>
                  <a:schemeClr val="accent1"/>
                </a:solidFill>
              </a:rPr>
              <a:t>today.  Level </a:t>
            </a:r>
            <a:r>
              <a:rPr lang="en-US" sz="2000" dirty="0">
                <a:solidFill>
                  <a:schemeClr val="accent1"/>
                </a:solidFill>
              </a:rPr>
              <a:t>4 records </a:t>
            </a:r>
            <a:r>
              <a:rPr lang="en-US" sz="2000" dirty="0" smtClean="0">
                <a:solidFill>
                  <a:schemeClr val="accent1"/>
                </a:solidFill>
              </a:rPr>
              <a:t>stored in Sharepoint do </a:t>
            </a:r>
            <a:r>
              <a:rPr lang="en-US" sz="2000" dirty="0">
                <a:solidFill>
                  <a:schemeClr val="accent1"/>
                </a:solidFill>
              </a:rPr>
              <a:t>not need </a:t>
            </a:r>
            <a:r>
              <a:rPr lang="en-US" sz="2000" dirty="0" smtClean="0">
                <a:solidFill>
                  <a:schemeClr val="accent1"/>
                </a:solidFill>
              </a:rPr>
              <a:t>approval.  There are some Level 4 artifacts completed &amp; approved through Request Manager</a:t>
            </a:r>
            <a:r>
              <a:rPr lang="en-US" sz="2000" dirty="0">
                <a:solidFill>
                  <a:schemeClr val="accent1"/>
                </a:solidFill>
              </a:rPr>
              <a:t> </a:t>
            </a:r>
            <a:r>
              <a:rPr lang="en-US" sz="2000" dirty="0" smtClean="0">
                <a:solidFill>
                  <a:schemeClr val="accent1"/>
                </a:solidFill>
              </a:rPr>
              <a:t>&amp; Quality Center.</a:t>
            </a:r>
            <a:endParaRPr lang="en-US" dirty="0"/>
          </a:p>
        </p:txBody>
      </p:sp>
    </p:spTree>
    <p:custDataLst>
      <p:tags r:id="rId1"/>
    </p:custDataLst>
    <p:extLst>
      <p:ext uri="{BB962C8B-B14F-4D97-AF65-F5344CB8AC3E}">
        <p14:creationId xmlns:p14="http://schemas.microsoft.com/office/powerpoint/2010/main" val="1190965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IPDev</a:t>
            </a:r>
            <a:r>
              <a:rPr lang="en-US" dirty="0" smtClean="0"/>
              <a:t> Wiki &amp; Project Records</a:t>
            </a:r>
            <a:endParaRPr lang="en-US" dirty="0"/>
          </a:p>
        </p:txBody>
      </p:sp>
      <p:sp>
        <p:nvSpPr>
          <p:cNvPr id="3" name="Footer Placeholder 2"/>
          <p:cNvSpPr>
            <a:spLocks noGrp="1"/>
          </p:cNvSpPr>
          <p:nvPr>
            <p:ph type="ftr" sz="quarter" idx="10"/>
          </p:nvPr>
        </p:nvSpPr>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4" name="Slide Number Placeholder 3"/>
          <p:cNvSpPr>
            <a:spLocks noGrp="1"/>
          </p:cNvSpPr>
          <p:nvPr>
            <p:ph type="sldNum" sz="quarter" idx="11"/>
          </p:nvPr>
        </p:nvSpPr>
        <p:spPr/>
        <p:txBody>
          <a:bodyPr/>
          <a:lstStyle/>
          <a:p>
            <a:fld id="{71F8F497-5311-4FE6-8037-E08A3EC20500}" type="slidenum">
              <a:rPr lang="en-US" smtClean="0"/>
              <a:t>7</a:t>
            </a:fld>
            <a:endParaRPr lang="en-US"/>
          </a:p>
        </p:txBody>
      </p:sp>
      <p:sp>
        <p:nvSpPr>
          <p:cNvPr id="7" name="TextBox 6"/>
          <p:cNvSpPr txBox="1"/>
          <p:nvPr/>
        </p:nvSpPr>
        <p:spPr>
          <a:xfrm>
            <a:off x="170001" y="1012254"/>
            <a:ext cx="8657476" cy="5324535"/>
          </a:xfrm>
          <a:prstGeom prst="rect">
            <a:avLst/>
          </a:prstGeom>
          <a:noFill/>
        </p:spPr>
        <p:txBody>
          <a:bodyPr wrap="square" rtlCol="0">
            <a:spAutoFit/>
          </a:bodyPr>
          <a:lstStyle/>
          <a:p>
            <a:pPr marL="342900" indent="-342900">
              <a:buFont typeface="Arial" panose="020B0604020202020204" pitchFamily="34" charset="0"/>
              <a:buChar char="•"/>
            </a:pPr>
            <a:r>
              <a:rPr lang="en-US" sz="2000" b="0" dirty="0"/>
              <a:t>Several </a:t>
            </a:r>
            <a:r>
              <a:rPr lang="en-US" sz="2000" b="0" dirty="0" smtClean="0"/>
              <a:t>Templates and Work Instructions from </a:t>
            </a:r>
            <a:r>
              <a:rPr lang="en-US" sz="2000" b="0" dirty="0"/>
              <a:t>the HS QMS have been reformatted to use in addition to </a:t>
            </a:r>
            <a:r>
              <a:rPr lang="en-US" sz="2000" b="0" dirty="0" smtClean="0"/>
              <a:t>ProcessIT</a:t>
            </a:r>
            <a:r>
              <a:rPr lang="en-US" sz="2000" b="0" dirty="0"/>
              <a:t>.  These are available on the IPDevConDoc </a:t>
            </a:r>
            <a:r>
              <a:rPr lang="en-US" sz="2000" b="0" dirty="0" smtClean="0"/>
              <a:t>Wiki </a:t>
            </a:r>
            <a:r>
              <a:rPr lang="en-US" sz="2000" b="0" dirty="0"/>
              <a:t>(HS tab). </a:t>
            </a:r>
            <a:endParaRPr lang="en-US" sz="2000" b="0" dirty="0" smtClean="0"/>
          </a:p>
          <a:p>
            <a:pPr lvl="1"/>
            <a:r>
              <a:rPr lang="en-US" sz="2000" b="0" dirty="0" smtClean="0"/>
              <a:t>(aka) </a:t>
            </a:r>
            <a:r>
              <a:rPr lang="en-US" sz="2000" u="sng" dirty="0" smtClean="0">
                <a:hlinkClick r:id="rId4"/>
              </a:rPr>
              <a:t>Development Solution Specific Documentation</a:t>
            </a:r>
            <a:endParaRPr lang="en-US" sz="2000" b="0" dirty="0" smtClean="0"/>
          </a:p>
          <a:p>
            <a:pPr marL="342900" indent="-342900">
              <a:buFont typeface="Arial" panose="020B0604020202020204" pitchFamily="34" charset="0"/>
              <a:buChar char="•"/>
            </a:pPr>
            <a:endParaRPr lang="en-US" sz="2000" b="0" dirty="0" smtClean="0"/>
          </a:p>
          <a:p>
            <a:pPr marL="342900" indent="-342900">
              <a:buFont typeface="Arial" panose="020B0604020202020204" pitchFamily="34" charset="0"/>
              <a:buChar char="•"/>
            </a:pPr>
            <a:endParaRPr lang="en-US" sz="2000" b="0" dirty="0"/>
          </a:p>
          <a:p>
            <a:pPr marL="3543300" lvl="7" indent="-342900">
              <a:buFont typeface="Arial" panose="020B0604020202020204" pitchFamily="34" charset="0"/>
              <a:buChar char="•"/>
            </a:pPr>
            <a:endParaRPr lang="en-US" sz="2000" b="0" dirty="0" smtClean="0"/>
          </a:p>
          <a:p>
            <a:pPr marL="342900" indent="-342900">
              <a:buFont typeface="Arial" panose="020B0604020202020204" pitchFamily="34" charset="0"/>
              <a:buChar char="•"/>
            </a:pPr>
            <a:endParaRPr lang="en-US" sz="2000" b="0" dirty="0"/>
          </a:p>
          <a:p>
            <a:pPr marL="342900" indent="-342900">
              <a:buFont typeface="Arial" panose="020B0604020202020204" pitchFamily="34" charset="0"/>
              <a:buChar char="•"/>
            </a:pPr>
            <a:endParaRPr lang="en-US" sz="2000" b="0" dirty="0" smtClean="0"/>
          </a:p>
          <a:p>
            <a:pPr marL="342900" indent="-342900">
              <a:buFont typeface="Arial" panose="020B0604020202020204" pitchFamily="34" charset="0"/>
              <a:buChar char="•"/>
            </a:pPr>
            <a:r>
              <a:rPr lang="en-US" sz="2000" b="0" dirty="0" smtClean="0"/>
              <a:t>Templates </a:t>
            </a:r>
            <a:r>
              <a:rPr lang="en-US" sz="2000" b="0" dirty="0"/>
              <a:t>and Work Instructions </a:t>
            </a:r>
            <a:r>
              <a:rPr lang="en-US" sz="2000" b="0" dirty="0" smtClean="0"/>
              <a:t>– are </a:t>
            </a:r>
            <a:r>
              <a:rPr lang="en-US" sz="2000" b="0" u="sng" dirty="0">
                <a:solidFill>
                  <a:schemeClr val="accent6">
                    <a:lumMod val="60000"/>
                    <a:lumOff val="40000"/>
                  </a:schemeClr>
                </a:solidFill>
              </a:rPr>
              <a:t>Level 3</a:t>
            </a:r>
            <a:r>
              <a:rPr lang="en-US" sz="2000" b="0" dirty="0"/>
              <a:t> documents</a:t>
            </a:r>
          </a:p>
          <a:p>
            <a:pPr marL="342900" indent="-342900">
              <a:buFont typeface="Arial" panose="020B0604020202020204" pitchFamily="34" charset="0"/>
              <a:buChar char="•"/>
            </a:pPr>
            <a:r>
              <a:rPr lang="en-US" sz="2000" b="0" dirty="0" smtClean="0"/>
              <a:t>When </a:t>
            </a:r>
            <a:r>
              <a:rPr lang="en-US" sz="2000" b="0" dirty="0"/>
              <a:t>a </a:t>
            </a:r>
            <a:r>
              <a:rPr lang="en-US" sz="2000" b="0" dirty="0" smtClean="0"/>
              <a:t>template </a:t>
            </a:r>
            <a:r>
              <a:rPr lang="en-US" sz="2000" b="0" dirty="0"/>
              <a:t>is filled in for a project, the output is a Record – this is a </a:t>
            </a:r>
            <a:r>
              <a:rPr lang="en-US" sz="2000" b="0" u="sng" dirty="0">
                <a:solidFill>
                  <a:schemeClr val="accent6">
                    <a:lumMod val="60000"/>
                    <a:lumOff val="40000"/>
                  </a:schemeClr>
                </a:solidFill>
              </a:rPr>
              <a:t>Level 4 record with a source </a:t>
            </a:r>
            <a:r>
              <a:rPr lang="en-US" sz="2000" b="0" u="sng" dirty="0" smtClean="0">
                <a:solidFill>
                  <a:schemeClr val="accent6">
                    <a:lumMod val="60000"/>
                    <a:lumOff val="40000"/>
                  </a:schemeClr>
                </a:solidFill>
              </a:rPr>
              <a:t>template (from the wiki)</a:t>
            </a:r>
            <a:endParaRPr lang="en-US" sz="2000" b="0" u="sng" dirty="0">
              <a:solidFill>
                <a:schemeClr val="accent6">
                  <a:lumMod val="60000"/>
                  <a:lumOff val="40000"/>
                </a:schemeClr>
              </a:solidFill>
            </a:endParaRPr>
          </a:p>
          <a:p>
            <a:pPr marL="342900" indent="-342900">
              <a:buFont typeface="Arial" panose="020B0604020202020204" pitchFamily="34" charset="0"/>
              <a:buChar char="•"/>
            </a:pPr>
            <a:r>
              <a:rPr lang="en-US" sz="2000" b="0" dirty="0" smtClean="0"/>
              <a:t>When </a:t>
            </a:r>
            <a:r>
              <a:rPr lang="en-US" sz="2000" b="0" dirty="0"/>
              <a:t>project information is documented and no source template is available, it </a:t>
            </a:r>
            <a:r>
              <a:rPr lang="en-US" sz="2000" b="0" dirty="0" smtClean="0"/>
              <a:t>is </a:t>
            </a:r>
            <a:r>
              <a:rPr lang="en-US" sz="2000" b="0" dirty="0"/>
              <a:t>a </a:t>
            </a:r>
            <a:r>
              <a:rPr lang="en-US" sz="2000" b="0" u="sng" dirty="0">
                <a:solidFill>
                  <a:schemeClr val="accent6">
                    <a:lumMod val="60000"/>
                    <a:lumOff val="40000"/>
                  </a:schemeClr>
                </a:solidFill>
              </a:rPr>
              <a:t>Level 4 </a:t>
            </a:r>
            <a:r>
              <a:rPr lang="en-US" sz="2000" b="0" u="sng" dirty="0" smtClean="0">
                <a:solidFill>
                  <a:schemeClr val="accent6">
                    <a:lumMod val="60000"/>
                    <a:lumOff val="40000"/>
                  </a:schemeClr>
                </a:solidFill>
              </a:rPr>
              <a:t>record (no </a:t>
            </a:r>
            <a:r>
              <a:rPr lang="en-US" sz="2000" b="0" u="sng" dirty="0">
                <a:solidFill>
                  <a:schemeClr val="accent6">
                    <a:lumMod val="60000"/>
                    <a:lumOff val="40000"/>
                  </a:schemeClr>
                </a:solidFill>
              </a:rPr>
              <a:t>source </a:t>
            </a:r>
            <a:r>
              <a:rPr lang="en-US" sz="2000" b="0" u="sng" dirty="0" smtClean="0">
                <a:solidFill>
                  <a:schemeClr val="accent6">
                    <a:lumMod val="60000"/>
                    <a:lumOff val="40000"/>
                  </a:schemeClr>
                </a:solidFill>
              </a:rPr>
              <a:t>template)</a:t>
            </a:r>
            <a:endParaRPr lang="en-US" sz="2000" b="0" u="sng" dirty="0">
              <a:solidFill>
                <a:schemeClr val="accent6">
                  <a:lumMod val="60000"/>
                  <a:lumOff val="40000"/>
                </a:schemeClr>
              </a:solidFill>
            </a:endParaRPr>
          </a:p>
          <a:p>
            <a:pPr marL="342900" indent="-342900">
              <a:buFont typeface="Arial" panose="020B0604020202020204" pitchFamily="34" charset="0"/>
              <a:buChar char="•"/>
            </a:pPr>
            <a:endParaRPr lang="en-US" sz="2000" b="0" dirty="0"/>
          </a:p>
          <a:p>
            <a:r>
              <a:rPr lang="en-US" sz="2000" b="0" u="sng" dirty="0" smtClean="0"/>
              <a:t>Record</a:t>
            </a:r>
            <a:r>
              <a:rPr lang="en-US" sz="2000" b="0" dirty="0" smtClean="0"/>
              <a:t> </a:t>
            </a:r>
            <a:r>
              <a:rPr lang="en-US" sz="2000" b="0" dirty="0"/>
              <a:t>(definition) - Documentation stating results achieved or providing evidence of activities performed, including </a:t>
            </a:r>
            <a:r>
              <a:rPr lang="en-US" sz="2000" b="0" dirty="0" smtClean="0"/>
              <a:t>reports</a:t>
            </a:r>
            <a:endParaRPr lang="en-US" sz="2000" b="0" dirty="0"/>
          </a:p>
        </p:txBody>
      </p:sp>
      <p:pic>
        <p:nvPicPr>
          <p:cNvPr id="6" name="Picture 5"/>
          <p:cNvPicPr>
            <a:picLocks noChangeAspect="1"/>
          </p:cNvPicPr>
          <p:nvPr/>
        </p:nvPicPr>
        <p:blipFill rotWithShape="1">
          <a:blip r:embed="rId5"/>
          <a:srcRect t="21217" b="13274"/>
          <a:stretch/>
        </p:blipFill>
        <p:spPr>
          <a:xfrm>
            <a:off x="228598" y="2414954"/>
            <a:ext cx="8458200" cy="386862"/>
          </a:xfrm>
          <a:prstGeom prst="rect">
            <a:avLst/>
          </a:prstGeom>
        </p:spPr>
      </p:pic>
      <p:pic>
        <p:nvPicPr>
          <p:cNvPr id="8" name="Picture 7"/>
          <p:cNvPicPr>
            <a:picLocks noChangeAspect="1"/>
          </p:cNvPicPr>
          <p:nvPr/>
        </p:nvPicPr>
        <p:blipFill rotWithShape="1">
          <a:blip r:embed="rId6"/>
          <a:srcRect b="36923"/>
          <a:stretch/>
        </p:blipFill>
        <p:spPr>
          <a:xfrm>
            <a:off x="494201" y="2801816"/>
            <a:ext cx="3114675" cy="961292"/>
          </a:xfrm>
          <a:prstGeom prst="rect">
            <a:avLst/>
          </a:prstGeom>
        </p:spPr>
      </p:pic>
      <p:pic>
        <p:nvPicPr>
          <p:cNvPr id="9" name="Picture 8"/>
          <p:cNvPicPr>
            <a:picLocks noChangeAspect="1"/>
          </p:cNvPicPr>
          <p:nvPr/>
        </p:nvPicPr>
        <p:blipFill rotWithShape="1">
          <a:blip r:embed="rId7"/>
          <a:srcRect t="4962" b="26366"/>
          <a:stretch/>
        </p:blipFill>
        <p:spPr>
          <a:xfrm>
            <a:off x="3381375" y="2790093"/>
            <a:ext cx="2381250" cy="902677"/>
          </a:xfrm>
          <a:prstGeom prst="rect">
            <a:avLst/>
          </a:prstGeom>
        </p:spPr>
      </p:pic>
      <p:sp>
        <p:nvSpPr>
          <p:cNvPr id="10" name="Rectangle 9"/>
          <p:cNvSpPr/>
          <p:nvPr/>
        </p:nvSpPr>
        <p:spPr>
          <a:xfrm>
            <a:off x="228598" y="2295144"/>
            <a:ext cx="8458200" cy="14679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40291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Document Attributes – Level 1-3</a:t>
            </a:r>
          </a:p>
        </p:txBody>
      </p:sp>
      <p:sp>
        <p:nvSpPr>
          <p:cNvPr id="3" name="Footer Placeholder 2"/>
          <p:cNvSpPr>
            <a:spLocks noGrp="1"/>
          </p:cNvSpPr>
          <p:nvPr>
            <p:ph type="ftr" sz="quarter" idx="10"/>
          </p:nvPr>
        </p:nvSpPr>
        <p:spPr/>
        <p:txBody>
          <a:bodyPr/>
          <a:lstStyle/>
          <a:p>
            <a:pPr algn="l"/>
            <a:r>
              <a:rPr lang="en-US" dirty="0"/>
              <a:t>Copyright ©  Cerner Health Services, Inc.  All rights reserved.  This document contains confidential and/or proprietary information belonging to Cerner Health Services, Inc. and/or its related affiliate’s (“Cerner”) which may not be reproduced or transmitted in any form or by any means without the express written consent of Cerner.</a:t>
            </a:r>
          </a:p>
        </p:txBody>
      </p:sp>
      <p:sp>
        <p:nvSpPr>
          <p:cNvPr id="4" name="Slide Number Placeholder 3"/>
          <p:cNvSpPr>
            <a:spLocks noGrp="1"/>
          </p:cNvSpPr>
          <p:nvPr>
            <p:ph type="sldNum" sz="quarter" idx="11"/>
          </p:nvPr>
        </p:nvSpPr>
        <p:spPr/>
        <p:txBody>
          <a:bodyPr/>
          <a:lstStyle/>
          <a:p>
            <a:fld id="{71F8F497-5311-4FE6-8037-E08A3EC20500}" type="slidenum">
              <a:rPr lang="en-US" smtClean="0"/>
              <a:t>8</a:t>
            </a:fld>
            <a:endParaRPr lang="en-US"/>
          </a:p>
        </p:txBody>
      </p:sp>
      <p:sp>
        <p:nvSpPr>
          <p:cNvPr id="5" name="Text Placeholder 4"/>
          <p:cNvSpPr>
            <a:spLocks noGrp="1"/>
          </p:cNvSpPr>
          <p:nvPr>
            <p:ph type="body" sz="quarter" idx="12"/>
          </p:nvPr>
        </p:nvSpPr>
        <p:spPr>
          <a:xfrm>
            <a:off x="191952" y="1104901"/>
            <a:ext cx="8224520" cy="5474608"/>
          </a:xfrm>
        </p:spPr>
        <p:txBody>
          <a:bodyPr>
            <a:normAutofit fontScale="92500" lnSpcReduction="20000"/>
          </a:bodyPr>
          <a:lstStyle/>
          <a:p>
            <a:pPr marL="0" indent="0">
              <a:buNone/>
            </a:pPr>
            <a:r>
              <a:rPr lang="en-US" b="1" u="sng" dirty="0"/>
              <a:t>Required</a:t>
            </a:r>
            <a:endParaRPr lang="en-US" dirty="0"/>
          </a:p>
          <a:p>
            <a:r>
              <a:rPr lang="en-US" dirty="0"/>
              <a:t>Title</a:t>
            </a:r>
          </a:p>
          <a:p>
            <a:r>
              <a:rPr lang="en-US" dirty="0"/>
              <a:t>Unique #</a:t>
            </a:r>
            <a:r>
              <a:rPr lang="en-US" dirty="0">
                <a:solidFill>
                  <a:srgbClr val="FF00FF"/>
                </a:solidFill>
              </a:rPr>
              <a:t>	</a:t>
            </a:r>
            <a:r>
              <a:rPr lang="en-US" sz="2200" dirty="0"/>
              <a:t>(generated by </a:t>
            </a:r>
            <a:r>
              <a:rPr lang="en-US" sz="2200" dirty="0" smtClean="0"/>
              <a:t>Wiki)</a:t>
            </a:r>
            <a:endParaRPr lang="en-US" sz="2200" dirty="0"/>
          </a:p>
          <a:p>
            <a:r>
              <a:rPr lang="en-US" dirty="0"/>
              <a:t>Effective date </a:t>
            </a:r>
            <a:r>
              <a:rPr lang="en-US" sz="2200" dirty="0"/>
              <a:t>(contained in </a:t>
            </a:r>
            <a:r>
              <a:rPr lang="en-US" sz="2200" dirty="0" smtClean="0"/>
              <a:t>Wiki </a:t>
            </a:r>
            <a:r>
              <a:rPr lang="en-US" sz="2200" dirty="0"/>
              <a:t>Approval Workflow)</a:t>
            </a:r>
          </a:p>
          <a:p>
            <a:r>
              <a:rPr lang="en-US" dirty="0"/>
              <a:t>Version</a:t>
            </a:r>
            <a:endParaRPr lang="en-US" dirty="0">
              <a:solidFill>
                <a:srgbClr val="FF0000"/>
              </a:solidFill>
            </a:endParaRPr>
          </a:p>
          <a:p>
            <a:r>
              <a:rPr lang="en-US" dirty="0"/>
              <a:t>Page x of y </a:t>
            </a:r>
            <a:r>
              <a:rPr lang="en-US" dirty="0">
                <a:solidFill>
                  <a:srgbClr val="FF00FF"/>
                </a:solidFill>
              </a:rPr>
              <a:t>		</a:t>
            </a:r>
          </a:p>
          <a:p>
            <a:r>
              <a:rPr lang="en-US" dirty="0"/>
              <a:t>Confidentiality classification</a:t>
            </a:r>
            <a:r>
              <a:rPr lang="en-US" dirty="0">
                <a:solidFill>
                  <a:srgbClr val="FF00FF"/>
                </a:solidFill>
              </a:rPr>
              <a:t>	</a:t>
            </a:r>
          </a:p>
          <a:p>
            <a:pPr marL="0" indent="0">
              <a:buNone/>
            </a:pPr>
            <a:endParaRPr lang="en-US" b="1" u="sng" dirty="0"/>
          </a:p>
          <a:p>
            <a:pPr marL="0" indent="0">
              <a:buNone/>
            </a:pPr>
            <a:r>
              <a:rPr lang="en-US" b="1" u="sng" dirty="0"/>
              <a:t>Optional</a:t>
            </a:r>
            <a:endParaRPr lang="en-US" dirty="0"/>
          </a:p>
          <a:p>
            <a:r>
              <a:rPr lang="en-US" dirty="0"/>
              <a:t>Owner, Reviewer, Approver</a:t>
            </a:r>
          </a:p>
          <a:p>
            <a:pPr marL="0" indent="0">
              <a:buNone/>
            </a:pPr>
            <a:endParaRPr lang="en-US" altLang="en-US" sz="1600" u="sng" dirty="0"/>
          </a:p>
          <a:p>
            <a:pPr marL="0" indent="0">
              <a:buNone/>
            </a:pPr>
            <a:r>
              <a:rPr lang="en-US" altLang="en-US" sz="1900" u="sng" dirty="0"/>
              <a:t>Note </a:t>
            </a:r>
            <a:r>
              <a:rPr lang="en-US" altLang="en-US" sz="1900" dirty="0"/>
              <a:t>If you come across </a:t>
            </a:r>
            <a:r>
              <a:rPr lang="en-US" sz="1900" dirty="0"/>
              <a:t>Revision (001), this is old terminology.  The current term is </a:t>
            </a:r>
            <a:r>
              <a:rPr lang="en-US" sz="1900" u="sng" dirty="0"/>
              <a:t>Version</a:t>
            </a:r>
            <a:r>
              <a:rPr lang="en-US" sz="1900" dirty="0"/>
              <a:t>… incremented as Version 1, Version 2, Version 3, etc.  </a:t>
            </a:r>
          </a:p>
          <a:p>
            <a:pPr marL="0" indent="0">
              <a:buNone/>
            </a:pPr>
            <a:r>
              <a:rPr lang="en-US" sz="1900" dirty="0">
                <a:solidFill>
                  <a:schemeClr val="accent1"/>
                </a:solidFill>
              </a:rPr>
              <a:t>For HS IP – Level 3 </a:t>
            </a:r>
            <a:r>
              <a:rPr lang="en-US" sz="1900" dirty="0" smtClean="0">
                <a:solidFill>
                  <a:schemeClr val="accent1"/>
                </a:solidFill>
              </a:rPr>
              <a:t>artifacts will </a:t>
            </a:r>
            <a:r>
              <a:rPr lang="en-US" sz="1900" dirty="0">
                <a:solidFill>
                  <a:schemeClr val="accent1"/>
                </a:solidFill>
              </a:rPr>
              <a:t>mainly be the templates available on the IPDevConDoc </a:t>
            </a:r>
            <a:r>
              <a:rPr lang="en-US" sz="1900" dirty="0" smtClean="0">
                <a:solidFill>
                  <a:schemeClr val="accent1"/>
                </a:solidFill>
              </a:rPr>
              <a:t>Wiki</a:t>
            </a:r>
            <a:r>
              <a:rPr lang="en-US" sz="1900" dirty="0">
                <a:solidFill>
                  <a:schemeClr val="accent1"/>
                </a:solidFill>
              </a:rPr>
              <a:t>.</a:t>
            </a:r>
          </a:p>
        </p:txBody>
      </p:sp>
    </p:spTree>
    <p:custDataLst>
      <p:tags r:id="rId1"/>
    </p:custDataLst>
    <p:extLst>
      <p:ext uri="{BB962C8B-B14F-4D97-AF65-F5344CB8AC3E}">
        <p14:creationId xmlns:p14="http://schemas.microsoft.com/office/powerpoint/2010/main" val="29183070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REFERENCE_ID" val="9964bed0-56ed-4852-9a4a-611040cf1cbc"/>
  <p:tag name="TAG_BACKING_FORM_KEY" val="1575332-c:\users\nm036481\documents\cerner_projects\processit\doccontrolreplay\doc_control_training_ip.pptx"/>
  <p:tag name="ARTICULATE_PRESENTER_VERSION" val="7"/>
  <p:tag name="ARTICULATE_USED_PAGE_ORIENTATION" val="1"/>
  <p:tag name="ARTICULATE_USED_PAGE_SIZE"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294"/>
  <p:tag name="ARTICULATE_AUDIO_RECORDED" val="1"/>
  <p:tag name="ELAPSEDTIME" val="100.6"/>
  <p:tag name="ANNOTATION_TYPE_1" val="0"/>
  <p:tag name="ANNOTATION_START_1" val="15.7"/>
  <p:tag name="ANNOTATION_END_1" val="49.1"/>
  <p:tag name="ANNOTATION_TOP_1" val="123"/>
  <p:tag name="ANNOTATION_LEFT_1" val="35"/>
  <p:tag name="ANNOTATION_WIDTH_1" val="133"/>
  <p:tag name="ANNOTATION_HEIGHT_1" val="133"/>
  <p:tag name="ANNOTATION_ANIMATION_1" val="3"/>
  <p:tag name="ANNOTATION_ROTATION_1" val="0"/>
  <p:tag name="ANNOTATION_SUB_TYPE_1" val="6"/>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TYPE_2" val="0"/>
  <p:tag name="ANNOTATION_START_2" val="49.1"/>
  <p:tag name="ANNOTATION_END_2" val="59.5"/>
  <p:tag name="ANNOTATION_TOP_2" val="416"/>
  <p:tag name="ANNOTATION_LEFT_2" val="35"/>
  <p:tag name="ANNOTATION_WIDTH_2" val="133"/>
  <p:tag name="ANNOTATION_HEIGHT_2" val="133"/>
  <p:tag name="ANNOTATION_ANIMATION_2" val="3"/>
  <p:tag name="ANNOTATION_ROTATION_2" val="0"/>
  <p:tag name="ANNOTATION_SUB_TYPE_2" val="6"/>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TYPE_3" val="0"/>
  <p:tag name="ANNOTATION_START_3" val="59.5"/>
  <p:tag name="ANNOTATION_END_3" val="71.6"/>
  <p:tag name="ANNOTATION_TOP_3" val="446"/>
  <p:tag name="ANNOTATION_LEFT_3" val="35"/>
  <p:tag name="ANNOTATION_WIDTH_3" val="133"/>
  <p:tag name="ANNOTATION_HEIGHT_3" val="133"/>
  <p:tag name="ANNOTATION_ANIMATION_3" val="3"/>
  <p:tag name="ANNOTATION_ROTATION_3" val="0"/>
  <p:tag name="ANNOTATION_SUB_TYPE_3" val="6"/>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720"/>
  <p:tag name="ANNOTATION_TYPE_4" val="0"/>
  <p:tag name="ANNOTATION_START_4" val="71.6"/>
  <p:tag name="ANNOTATION_END_4" val="88.1"/>
  <p:tag name="ANNOTATION_TOP_4" val="508"/>
  <p:tag name="ANNOTATION_LEFT_4" val="33"/>
  <p:tag name="ANNOTATION_WIDTH_4" val="133"/>
  <p:tag name="ANNOTATION_HEIGHT_4" val="133"/>
  <p:tag name="ANNOTATION_ANIMATION_4" val="3"/>
  <p:tag name="ANNOTATION_ROTATION_4" val="0"/>
  <p:tag name="ANNOTATION_SUB_TYPE_4" val="6"/>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720"/>
  <p:tag name="ANNOTATION_TYPE_5" val="0"/>
  <p:tag name="ANNOTATION_START_5" val="88.1"/>
  <p:tag name="ANNOTATION_TOP_5" val="604"/>
  <p:tag name="ANNOTATION_LEFT_5" val="19"/>
  <p:tag name="ANNOTATION_WIDTH_5" val="133"/>
  <p:tag name="ANNOTATION_HEIGHT_5" val="133"/>
  <p:tag name="ANNOTATION_ANIMATION_5" val="3"/>
  <p:tag name="ANNOTATION_ROTATION_5" val="0"/>
  <p:tag name="ANNOTATION_SUB_TYPE_5" val="6"/>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720"/>
  <p:tag name="ANNOTATION_COUNT" val="5"/>
  <p:tag name="ARTICULATE_USED_LAYOUT" val="7"/>
</p:tagLst>
</file>

<file path=ppt/tags/tag11.xml><?xml version="1.0" encoding="utf-8"?>
<p:tagLst xmlns:a="http://schemas.openxmlformats.org/drawingml/2006/main" xmlns:r="http://schemas.openxmlformats.org/officeDocument/2006/relationships" xmlns:p="http://schemas.openxmlformats.org/presentationml/2006/main">
  <p:tag name="AUDIO_ID" val="274"/>
  <p:tag name="ARTICULATE_AUDIO_RECORDED" val="1"/>
  <p:tag name="ELAPSEDTIME" val="73"/>
  <p:tag name="ANNOTATION_TYPE_1" val="0"/>
  <p:tag name="ANNOTATION_START_1" val="3.7"/>
  <p:tag name="ANNOTATION_END_1" val="27.3"/>
  <p:tag name="ANNOTATION_TOP_1" val="138"/>
  <p:tag name="ANNOTATION_LEFT_1" val="34"/>
  <p:tag name="ANNOTATION_WIDTH_1" val="133"/>
  <p:tag name="ANNOTATION_HEIGHT_1" val="133"/>
  <p:tag name="ANNOTATION_ANIMATION_1" val="3"/>
  <p:tag name="ANNOTATION_ROTATION_1" val="0"/>
  <p:tag name="ANNOTATION_SUB_TYPE_1" val="6"/>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TYPE_2" val="0"/>
  <p:tag name="ANNOTATION_START_2" val="27.3"/>
  <p:tag name="ANNOTATION_END_2" val="43.6"/>
  <p:tag name="ANNOTATION_TOP_2" val="474"/>
  <p:tag name="ANNOTATION_LEFT_2" val="37"/>
  <p:tag name="ANNOTATION_WIDTH_2" val="133"/>
  <p:tag name="ANNOTATION_HEIGHT_2" val="133"/>
  <p:tag name="ANNOTATION_ANIMATION_2" val="3"/>
  <p:tag name="ANNOTATION_ROTATION_2" val="0"/>
  <p:tag name="ANNOTATION_SUB_TYPE_2" val="6"/>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TYPE_3" val="0"/>
  <p:tag name="ANNOTATION_START_3" val="43.6"/>
  <p:tag name="ANNOTATION_END_3" val="63.0"/>
  <p:tag name="ANNOTATION_TOP_3" val="589"/>
  <p:tag name="ANNOTATION_LEFT_3" val="31"/>
  <p:tag name="ANNOTATION_WIDTH_3" val="133"/>
  <p:tag name="ANNOTATION_HEIGHT_3" val="133"/>
  <p:tag name="ANNOTATION_ANIMATION_3" val="3"/>
  <p:tag name="ANNOTATION_ROTATION_3" val="0"/>
  <p:tag name="ANNOTATION_SUB_TYPE_3" val="6"/>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720"/>
  <p:tag name="ANNOTATION_TYPE_4" val="0"/>
  <p:tag name="ANNOTATION_START_4" val="63.0"/>
  <p:tag name="ANNOTATION_TOP_4" val="643"/>
  <p:tag name="ANNOTATION_LEFT_4" val="38"/>
  <p:tag name="ANNOTATION_WIDTH_4" val="133"/>
  <p:tag name="ANNOTATION_HEIGHT_4" val="133"/>
  <p:tag name="ANNOTATION_ANIMATION_4" val="3"/>
  <p:tag name="ANNOTATION_ROTATION_4" val="0"/>
  <p:tag name="ANNOTATION_SUB_TYPE_4" val="6"/>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720"/>
  <p:tag name="ANNOTATION_COUNT" val="4"/>
  <p:tag name="ARTICULATE_USED_LAYOUT" val="7"/>
</p:tagLst>
</file>

<file path=ppt/tags/tag12.xml><?xml version="1.0" encoding="utf-8"?>
<p:tagLst xmlns:a="http://schemas.openxmlformats.org/drawingml/2006/main" xmlns:r="http://schemas.openxmlformats.org/officeDocument/2006/relationships" xmlns:p="http://schemas.openxmlformats.org/presentationml/2006/main">
  <p:tag name="AUDIO_ID" val="275"/>
  <p:tag name="ARTICULATE_AUDIO_RECORDED" val="1"/>
  <p:tag name="ELAPSEDTIME" val="61.5"/>
  <p:tag name="ANNOTATION_TYPE_1" val="0"/>
  <p:tag name="ANNOTATION_START_1" val="4.9"/>
  <p:tag name="ANNOTATION_END_1" val="22.1"/>
  <p:tag name="ANNOTATION_TOP_1" val="147"/>
  <p:tag name="ANNOTATION_LEFT_1" val="612"/>
  <p:tag name="ANNOTATION_WIDTH_1" val="133"/>
  <p:tag name="ANNOTATION_HEIGHT_1" val="133"/>
  <p:tag name="ANNOTATION_ANIMATION_1" val="3"/>
  <p:tag name="ANNOTATION_ROTATION_1" val="180"/>
  <p:tag name="ANNOTATION_SUB_TYPE_1" val="2"/>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TYPE_2" val="0"/>
  <p:tag name="ANNOTATION_START_2" val="22.1"/>
  <p:tag name="ANNOTATION_END_2" val="51.1"/>
  <p:tag name="ANNOTATION_TOP_2" val="459"/>
  <p:tag name="ANNOTATION_LEFT_2" val="392"/>
  <p:tag name="ANNOTATION_WIDTH_2" val="133"/>
  <p:tag name="ANNOTATION_HEIGHT_2" val="133"/>
  <p:tag name="ANNOTATION_ANIMATION_2" val="3"/>
  <p:tag name="ANNOTATION_ROTATION_2" val="180"/>
  <p:tag name="ANNOTATION_SUB_TYPE_2" val="2"/>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TYPE_3" val="0"/>
  <p:tag name="ANNOTATION_START_3" val="51.1"/>
  <p:tag name="ANNOTATION_TOP_3" val="642"/>
  <p:tag name="ANNOTATION_LEFT_3" val="241"/>
  <p:tag name="ANNOTATION_WIDTH_3" val="133"/>
  <p:tag name="ANNOTATION_HEIGHT_3" val="133"/>
  <p:tag name="ANNOTATION_ANIMATION_3" val="3"/>
  <p:tag name="ANNOTATION_ROTATION_3" val="180"/>
  <p:tag name="ANNOTATION_SUB_TYPE_3" val="2"/>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720"/>
  <p:tag name="ANNOTATION_COUNT" val="3"/>
  <p:tag name="ARTICULATE_USED_LAYOUT" val="7"/>
</p:tagLst>
</file>

<file path=ppt/tags/tag13.xml><?xml version="1.0" encoding="utf-8"?>
<p:tagLst xmlns:a="http://schemas.openxmlformats.org/drawingml/2006/main" xmlns:r="http://schemas.openxmlformats.org/officeDocument/2006/relationships" xmlns:p="http://schemas.openxmlformats.org/presentationml/2006/main">
  <p:tag name="AUDIO_ID" val="297"/>
  <p:tag name="ARTICULATE_AUDIO_RECORDED" val="1"/>
  <p:tag name="ELAPSEDTIME" val="47.8"/>
  <p:tag name="ANNOTATION_TYPE_1" val="0"/>
  <p:tag name="ANNOTATION_START_1" val="8.1"/>
  <p:tag name="ANNOTATION_END_1" val="16.0"/>
  <p:tag name="ANNOTATION_TOP_1" val="236"/>
  <p:tag name="ANNOTATION_LEFT_1" val="35"/>
  <p:tag name="ANNOTATION_WIDTH_1" val="133"/>
  <p:tag name="ANNOTATION_HEIGHT_1" val="133"/>
  <p:tag name="ANNOTATION_ANIMATION_1" val="3"/>
  <p:tag name="ANNOTATION_ROTATION_1" val="0"/>
  <p:tag name="ANNOTATION_SUB_TYPE_1" val="6"/>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TYPE_2" val="0"/>
  <p:tag name="ANNOTATION_START_2" val="16.0"/>
  <p:tag name="ANNOTATION_END_2" val="24.7"/>
  <p:tag name="ANNOTATION_TOP_2" val="344"/>
  <p:tag name="ANNOTATION_LEFT_2" val="38"/>
  <p:tag name="ANNOTATION_WIDTH_2" val="133"/>
  <p:tag name="ANNOTATION_HEIGHT_2" val="133"/>
  <p:tag name="ANNOTATION_ANIMATION_2" val="3"/>
  <p:tag name="ANNOTATION_ROTATION_2" val="0"/>
  <p:tag name="ANNOTATION_SUB_TYPE_2" val="6"/>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TYPE_3" val="0"/>
  <p:tag name="ANNOTATION_START_3" val="24.7"/>
  <p:tag name="ANNOTATION_END_3" val="31.3"/>
  <p:tag name="ANNOTATION_TOP_3" val="408"/>
  <p:tag name="ANNOTATION_LEFT_3" val="35"/>
  <p:tag name="ANNOTATION_WIDTH_3" val="133"/>
  <p:tag name="ANNOTATION_HEIGHT_3" val="133"/>
  <p:tag name="ANNOTATION_ANIMATION_3" val="3"/>
  <p:tag name="ANNOTATION_ROTATION_3" val="0"/>
  <p:tag name="ANNOTATION_SUB_TYPE_3" val="6"/>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720"/>
  <p:tag name="ANNOTATION_TYPE_4" val="0"/>
  <p:tag name="ANNOTATION_START_4" val="31.3"/>
  <p:tag name="ANNOTATION_END_4" val="36.9"/>
  <p:tag name="ANNOTATION_TOP_4" val="473"/>
  <p:tag name="ANNOTATION_LEFT_4" val="34"/>
  <p:tag name="ANNOTATION_WIDTH_4" val="133"/>
  <p:tag name="ANNOTATION_HEIGHT_4" val="133"/>
  <p:tag name="ANNOTATION_ANIMATION_4" val="3"/>
  <p:tag name="ANNOTATION_ROTATION_4" val="0"/>
  <p:tag name="ANNOTATION_SUB_TYPE_4" val="6"/>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720"/>
  <p:tag name="ANNOTATION_TYPE_5" val="0"/>
  <p:tag name="ANNOTATION_START_5" val="36.9"/>
  <p:tag name="ANNOTATION_TOP_5" val="552"/>
  <p:tag name="ANNOTATION_LEFT_5" val="35"/>
  <p:tag name="ANNOTATION_WIDTH_5" val="133"/>
  <p:tag name="ANNOTATION_HEIGHT_5" val="133"/>
  <p:tag name="ANNOTATION_ANIMATION_5" val="3"/>
  <p:tag name="ANNOTATION_ROTATION_5" val="0"/>
  <p:tag name="ANNOTATION_SUB_TYPE_5" val="6"/>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720"/>
  <p:tag name="ANNOTATION_COUNT" val="5"/>
  <p:tag name="ARTICULATE_USED_LAYOUT" val="7"/>
</p:tagLst>
</file>

<file path=ppt/tags/tag14.xml><?xml version="1.0" encoding="utf-8"?>
<p:tagLst xmlns:a="http://schemas.openxmlformats.org/drawingml/2006/main" xmlns:r="http://schemas.openxmlformats.org/officeDocument/2006/relationships" xmlns:p="http://schemas.openxmlformats.org/presentationml/2006/main">
  <p:tag name="AUDIO_ID" val="288"/>
  <p:tag name="ARTICULATE_AUDIO_RECORDED" val="1"/>
  <p:tag name="ELAPSEDTIME" val="91.5"/>
  <p:tag name="ANNOTATION_TYPE_1" val="0"/>
  <p:tag name="ANNOTATION_START_1" val="3.9"/>
  <p:tag name="ANNOTATION_END_1" val="18.4"/>
  <p:tag name="ANNOTATION_TOP_1" val="137"/>
  <p:tag name="ANNOTATION_LEFT_1" val="219"/>
  <p:tag name="ANNOTATION_WIDTH_1" val="133"/>
  <p:tag name="ANNOTATION_HEIGHT_1" val="133"/>
  <p:tag name="ANNOTATION_ANIMATION_1" val="3"/>
  <p:tag name="ANNOTATION_ROTATION_1" val="180"/>
  <p:tag name="ANNOTATION_SUB_TYPE_1" val="2"/>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TYPE_2" val="0"/>
  <p:tag name="ANNOTATION_START_2" val="18.4"/>
  <p:tag name="ANNOTATION_END_2" val="47.0"/>
  <p:tag name="ANNOTATION_TOP_2" val="285"/>
  <p:tag name="ANNOTATION_LEFT_2" val="455"/>
  <p:tag name="ANNOTATION_WIDTH_2" val="133"/>
  <p:tag name="ANNOTATION_HEIGHT_2" val="133"/>
  <p:tag name="ANNOTATION_ANIMATION_2" val="3"/>
  <p:tag name="ANNOTATION_ROTATION_2" val="180"/>
  <p:tag name="ANNOTATION_SUB_TYPE_2" val="2"/>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TYPE_3" val="0"/>
  <p:tag name="ANNOTATION_START_3" val="47.0"/>
  <p:tag name="ANNOTATION_END_3" val="77.9"/>
  <p:tag name="ANNOTATION_TOP_3" val="576"/>
  <p:tag name="ANNOTATION_LEFT_3" val="57"/>
  <p:tag name="ANNOTATION_WIDTH_3" val="133"/>
  <p:tag name="ANNOTATION_HEIGHT_3" val="133"/>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720"/>
  <p:tag name="ANNOTATION_TYPE_4" val="0"/>
  <p:tag name="ANNOTATION_START_4" val="77.9"/>
  <p:tag name="ANNOTATION_TOP_4" val="622"/>
  <p:tag name="ANNOTATION_LEFT_4" val="76"/>
  <p:tag name="ANNOTATION_WIDTH_4" val="133"/>
  <p:tag name="ANNOTATION_HEIGHT_4" val="133"/>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720"/>
  <p:tag name="ANNOTATION_COUNT" val="4"/>
  <p:tag name="ARTICULATE_USED_LAYOUT" val="6"/>
</p:tagLst>
</file>

<file path=ppt/tags/tag15.xml><?xml version="1.0" encoding="utf-8"?>
<p:tagLst xmlns:a="http://schemas.openxmlformats.org/drawingml/2006/main" xmlns:r="http://schemas.openxmlformats.org/officeDocument/2006/relationships" xmlns:p="http://schemas.openxmlformats.org/presentationml/2006/main">
  <p:tag name="AUDIO_ID" val="277"/>
  <p:tag name="ARTICULATE_AUDIO_RECORDED" val="1"/>
  <p:tag name="ELAPSEDTIME" val="49"/>
  <p:tag name="ANNOTATION_TYPE_1" val="0"/>
  <p:tag name="ANNOTATION_START_1" val="4.4"/>
  <p:tag name="ANNOTATION_END_1" val="9.7"/>
  <p:tag name="ANNOTATION_TOP_1" val="124"/>
  <p:tag name="ANNOTATION_LEFT_1" val="56"/>
  <p:tag name="ANNOTATION_WIDTH_1" val="133"/>
  <p:tag name="ANNOTATION_HEIGHT_1" val="133"/>
  <p:tag name="ANNOTATION_ANIMATION_1" val="3"/>
  <p:tag name="ANNOTATION_ROTATION_1" val="90"/>
  <p:tag name="ANNOTATION_SUB_TYPE_1" val="6"/>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TYPE_2" val="0"/>
  <p:tag name="ANNOTATION_START_2" val="9.7"/>
  <p:tag name="ANNOTATION_END_2" val="42.1"/>
  <p:tag name="ANNOTATION_TOP_2" val="207"/>
  <p:tag name="ANNOTATION_LEFT_2" val="55"/>
  <p:tag name="ANNOTATION_WIDTH_2" val="133"/>
  <p:tag name="ANNOTATION_HEIGHT_2" val="133"/>
  <p:tag name="ANNOTATION_ANIMATION_2" val="3"/>
  <p:tag name="ANNOTATION_ROTATION_2" val="90"/>
  <p:tag name="ANNOTATION_SUB_TYPE_2" val="6"/>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TYPE_3" val="0"/>
  <p:tag name="ANNOTATION_START_3" val="42.1"/>
  <p:tag name="ANNOTATION_TOP_3" val="529"/>
  <p:tag name="ANNOTATION_LEFT_3" val="49"/>
  <p:tag name="ANNOTATION_WIDTH_3" val="133"/>
  <p:tag name="ANNOTATION_HEIGHT_3" val="133"/>
  <p:tag name="ANNOTATION_ANIMATION_3" val="3"/>
  <p:tag name="ANNOTATION_ROTATION_3" val="90"/>
  <p:tag name="ANNOTATION_SUB_TYPE_3" val="6"/>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720"/>
  <p:tag name="ANNOTATION_COUNT" val="3"/>
  <p:tag name="ARTICULATE_USED_LAYOUT" val="7"/>
</p:tagLst>
</file>

<file path=ppt/tags/tag16.xml><?xml version="1.0" encoding="utf-8"?>
<p:tagLst xmlns:a="http://schemas.openxmlformats.org/drawingml/2006/main" xmlns:r="http://schemas.openxmlformats.org/officeDocument/2006/relationships" xmlns:p="http://schemas.openxmlformats.org/presentationml/2006/main">
  <p:tag name="ANNOTATION_TYPE_3" val="0"/>
  <p:tag name="ANNOTATION_START_3" val="21.0"/>
  <p:tag name="ANNOTATION_TOP_3" val="501"/>
  <p:tag name="ANNOTATION_LEFT_3" val="909"/>
  <p:tag name="ANNOTATION_WIDTH_3" val="133"/>
  <p:tag name="ANNOTATION_HEIGHT_3" val="133"/>
  <p:tag name="ANNOTATION_ANIMATION_3" val="3"/>
  <p:tag name="ANNOTATION_ROTATION_3" val="180"/>
  <p:tag name="ANNOTATION_SUB_TYPE_3" val="6"/>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720"/>
  <p:tag name="AUDIO_ID" val="290"/>
  <p:tag name="ARTICULATE_AUDIO_RECORDED" val="1"/>
  <p:tag name="ELAPSEDTIME" val="45.5"/>
  <p:tag name="ANNOTATION_TYPE_1" val="0"/>
  <p:tag name="ANNOTATION_START_1" val="4.8"/>
  <p:tag name="ANNOTATION_END_1" val="22.9"/>
  <p:tag name="ANNOTATION_TOP_1" val="258"/>
  <p:tag name="ANNOTATION_LEFT_1" val="59"/>
  <p:tag name="ANNOTATION_WIDTH_1" val="166"/>
  <p:tag name="ANNOTATION_HEIGHT_1" val="166"/>
  <p:tag name="ANNOTATION_ANIMATION_1" val="3"/>
  <p:tag name="ANNOTATION_ROTATION_1" val="0"/>
  <p:tag name="ANNOTATION_SUB_TYPE_1" val="6"/>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TYPE_2" val="0"/>
  <p:tag name="ANNOTATION_START_2" val="22.9"/>
  <p:tag name="ANNOTATION_END_2" val="33.9"/>
  <p:tag name="ANNOTATION_TOP_2" val="513"/>
  <p:tag name="ANNOTATION_LEFT_2" val="25"/>
  <p:tag name="ANNOTATION_WIDTH_2" val="166"/>
  <p:tag name="ANNOTATION_HEIGHT_2" val="166"/>
  <p:tag name="ANNOTATION_ANIMATION_2" val="3"/>
  <p:tag name="ANNOTATION_ROTATION_2" val="0"/>
  <p:tag name="ANNOTATION_SUB_TYPE_2" val="6"/>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COUNT" val="2"/>
  <p:tag name="ARTICULATE_USED_LAYOUT" val="6"/>
</p:tagLst>
</file>

<file path=ppt/tags/tag17.xml><?xml version="1.0" encoding="utf-8"?>
<p:tagLst xmlns:a="http://schemas.openxmlformats.org/drawingml/2006/main" xmlns:r="http://schemas.openxmlformats.org/officeDocument/2006/relationships" xmlns:p="http://schemas.openxmlformats.org/presentationml/2006/main">
  <p:tag name="AUDIO_ID" val="286"/>
  <p:tag name="ARTICULATE_AUDIO_RECORDED" val="1"/>
  <p:tag name="ELAPSEDTIME" val="136.4"/>
  <p:tag name="ANNOTATION_TYPE_1" val="0"/>
  <p:tag name="ANNOTATION_START_1" val="6.2"/>
  <p:tag name="ANNOTATION_END_1" val="27.6"/>
  <p:tag name="ANNOTATION_TOP_1" val="205"/>
  <p:tag name="ANNOTATION_LEFT_1" val="35"/>
  <p:tag name="ANNOTATION_WIDTH_1" val="166"/>
  <p:tag name="ANNOTATION_HEIGHT_1" val="166"/>
  <p:tag name="ANNOTATION_ANIMATION_1" val="3"/>
  <p:tag name="ANNOTATION_ROTATION_1" val="0"/>
  <p:tag name="ANNOTATION_SUB_TYPE_1" val="6"/>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TYPE_2" val="0"/>
  <p:tag name="ANNOTATION_START_2" val="27.6"/>
  <p:tag name="ANNOTATION_END_2" val="54.6"/>
  <p:tag name="ANNOTATION_TOP_2" val="301"/>
  <p:tag name="ANNOTATION_LEFT_2" val="41"/>
  <p:tag name="ANNOTATION_WIDTH_2" val="166"/>
  <p:tag name="ANNOTATION_HEIGHT_2" val="166"/>
  <p:tag name="ANNOTATION_ANIMATION_2" val="3"/>
  <p:tag name="ANNOTATION_ROTATION_2" val="0"/>
  <p:tag name="ANNOTATION_SUB_TYPE_2" val="6"/>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TYPE_3" val="0"/>
  <p:tag name="ANNOTATION_START_3" val="54.6"/>
  <p:tag name="ANNOTATION_END_3" val="106.4"/>
  <p:tag name="ANNOTATION_TOP_3" val="432"/>
  <p:tag name="ANNOTATION_LEFT_3" val="41"/>
  <p:tag name="ANNOTATION_WIDTH_3" val="166"/>
  <p:tag name="ANNOTATION_HEIGHT_3" val="166"/>
  <p:tag name="ANNOTATION_ANIMATION_3" val="3"/>
  <p:tag name="ANNOTATION_ROTATION_3" val="0"/>
  <p:tag name="ANNOTATION_SUB_TYPE_3" val="6"/>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720"/>
  <p:tag name="ANNOTATION_TYPE_4" val="0"/>
  <p:tag name="ANNOTATION_START_4" val="106.4"/>
  <p:tag name="ANNOTATION_END_4" val="129.8"/>
  <p:tag name="ANNOTATION_TOP_4" val="558"/>
  <p:tag name="ANNOTATION_LEFT_4" val="36"/>
  <p:tag name="ANNOTATION_WIDTH_4" val="166"/>
  <p:tag name="ANNOTATION_HEIGHT_4" val="166"/>
  <p:tag name="ANNOTATION_ANIMATION_4" val="3"/>
  <p:tag name="ANNOTATION_ROTATION_4" val="0"/>
  <p:tag name="ANNOTATION_SUB_TYPE_4" val="6"/>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720"/>
  <p:tag name="ANNOTATION_TYPE_5" val="0"/>
  <p:tag name="ANNOTATION_START_5" val="129.8"/>
  <p:tag name="ANNOTATION_TOP_5" val="644"/>
  <p:tag name="ANNOTATION_LEFT_5" val="33"/>
  <p:tag name="ANNOTATION_WIDTH_5" val="166"/>
  <p:tag name="ANNOTATION_HEIGHT_5" val="166"/>
  <p:tag name="ANNOTATION_ANIMATION_5" val="3"/>
  <p:tag name="ANNOTATION_ROTATION_5" val="0"/>
  <p:tag name="ANNOTATION_SUB_TYPE_5" val="6"/>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720"/>
  <p:tag name="ANNOTATION_COUNT" val="5"/>
  <p:tag name="ARTICULATE_USED_LAYOUT" val="6"/>
</p:tagLst>
</file>

<file path=ppt/tags/tag18.xml><?xml version="1.0" encoding="utf-8"?>
<p:tagLst xmlns:a="http://schemas.openxmlformats.org/drawingml/2006/main" xmlns:r="http://schemas.openxmlformats.org/officeDocument/2006/relationships" xmlns:p="http://schemas.openxmlformats.org/presentationml/2006/main">
  <p:tag name="ANNOTATION_TYPE_8" val="0"/>
  <p:tag name="ANNOTATION_START_8" val="25.2"/>
  <p:tag name="ANNOTATION_END_8" val="27.8"/>
  <p:tag name="ANNOTATION_TOP_8" val="245"/>
  <p:tag name="ANNOTATION_LEFT_8" val="184"/>
  <p:tag name="ANNOTATION_WIDTH_8" val="133"/>
  <p:tag name="ANNOTATION_HEIGHT_8" val="133"/>
  <p:tag name="ANNOTATION_ANIMATION_8" val="3"/>
  <p:tag name="ANNOTATION_ROTATION_8" val="0"/>
  <p:tag name="ANNOTATION_SUB_TYPE_8" val="6"/>
  <p:tag name="ANNOTATION_LOOP_COUNT_8" val="1"/>
  <p:tag name="ANNOTATION_BOX_RADIUS_8" val="0"/>
  <p:tag name="ANNOTATION_SCALE_8" val="100"/>
  <p:tag name="ANNOTATION_BORDER_ALPHA_8" val="100"/>
  <p:tag name="ANNOTATION_BORDER_COLOR_8" val="16777215"/>
  <p:tag name="ANNOTATION_FILL_COLOR_8" val="683492"/>
  <p:tag name="ANNOTATION_FILL_ALPHA_8" val="100"/>
  <p:tag name="ANNOTATION_BORDER_WIDTH_8" val="2"/>
  <p:tag name="ANNOTATION_SLIDE_WIDTH_8" val="960"/>
  <p:tag name="ANNOTATION_SLIDE_HEIGHT_8" val="720"/>
  <p:tag name="ANNOTATION_TYPE_9" val="0"/>
  <p:tag name="ANNOTATION_START_9" val="27.8"/>
  <p:tag name="ANNOTATION_TOP_9" val="193"/>
  <p:tag name="ANNOTATION_LEFT_9" val="763"/>
  <p:tag name="ANNOTATION_WIDTH_9" val="133"/>
  <p:tag name="ANNOTATION_HEIGHT_9" val="133"/>
  <p:tag name="ANNOTATION_ANIMATION_9" val="3"/>
  <p:tag name="ANNOTATION_ROTATION_9" val="0"/>
  <p:tag name="ANNOTATION_SUB_TYPE_9" val="6"/>
  <p:tag name="ANNOTATION_LOOP_COUNT_9" val="1"/>
  <p:tag name="ANNOTATION_BOX_RADIUS_9" val="0"/>
  <p:tag name="ANNOTATION_SCALE_9" val="100"/>
  <p:tag name="ANNOTATION_BORDER_ALPHA_9" val="100"/>
  <p:tag name="ANNOTATION_BORDER_COLOR_9" val="16777215"/>
  <p:tag name="ANNOTATION_FILL_COLOR_9" val="683492"/>
  <p:tag name="ANNOTATION_FILL_ALPHA_9" val="100"/>
  <p:tag name="ANNOTATION_BORDER_WIDTH_9" val="2"/>
  <p:tag name="ANNOTATION_SLIDE_WIDTH_9" val="960"/>
  <p:tag name="ANNOTATION_SLIDE_HEIGHT_9" val="720"/>
  <p:tag name="ANNOTATION_TYPE_7" val="0"/>
  <p:tag name="ANNOTATION_START_7" val="42.3"/>
  <p:tag name="ANNOTATION_TOP_7" val="485"/>
  <p:tag name="ANNOTATION_LEFT_7" val="285"/>
  <p:tag name="ANNOTATION_WIDTH_7" val="133"/>
  <p:tag name="ANNOTATION_HEIGHT_7" val="133"/>
  <p:tag name="ANNOTATION_ANIMATION_7" val="3"/>
  <p:tag name="ANNOTATION_ROTATION_7" val="90"/>
  <p:tag name="ANNOTATION_SUB_TYPE_7" val="6"/>
  <p:tag name="ANNOTATION_LOOP_COUNT_7" val="1"/>
  <p:tag name="ANNOTATION_BOX_RADIUS_7" val="0"/>
  <p:tag name="ANNOTATION_SCALE_7" val="100"/>
  <p:tag name="ANNOTATION_BORDER_ALPHA_7" val="100"/>
  <p:tag name="ANNOTATION_BORDER_COLOR_7" val="16777215"/>
  <p:tag name="ANNOTATION_FILL_COLOR_7" val="683492"/>
  <p:tag name="ANNOTATION_FILL_ALPHA_7" val="100"/>
  <p:tag name="ANNOTATION_BORDER_WIDTH_7" val="2"/>
  <p:tag name="ANNOTATION_SLIDE_WIDTH_7" val="960"/>
  <p:tag name="ANNOTATION_SLIDE_HEIGHT_7" val="720"/>
  <p:tag name="ANNOTATION_TYPE_5" val="0"/>
  <p:tag name="ANNOTATION_START_5" val="24.6"/>
  <p:tag name="ANNOTATION_END_5" val="41.0"/>
  <p:tag name="ANNOTATION_TOP_5" val="320"/>
  <p:tag name="ANNOTATION_LEFT_5" val="363"/>
  <p:tag name="ANNOTATION_WIDTH_5" val="133"/>
  <p:tag name="ANNOTATION_HEIGHT_5" val="133"/>
  <p:tag name="ANNOTATION_ANIMATION_5" val="3"/>
  <p:tag name="ANNOTATION_ROTATION_5" val="0"/>
  <p:tag name="ANNOTATION_SUB_TYPE_5" val="6"/>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720"/>
  <p:tag name="ANNOTATION_TYPE_6" val="0"/>
  <p:tag name="ANNOTATION_START_6" val="41.0"/>
  <p:tag name="ANNOTATION_TOP_6" val="480"/>
  <p:tag name="ANNOTATION_LEFT_6" val="281"/>
  <p:tag name="ANNOTATION_WIDTH_6" val="133"/>
  <p:tag name="ANNOTATION_HEIGHT_6" val="133"/>
  <p:tag name="ANNOTATION_ANIMATION_6" val="3"/>
  <p:tag name="ANNOTATION_ROTATION_6" val="90"/>
  <p:tag name="ANNOTATION_SUB_TYPE_6" val="6"/>
  <p:tag name="ANNOTATION_LOOP_COUNT_6" val="1"/>
  <p:tag name="ANNOTATION_BOX_RADIUS_6" val="0"/>
  <p:tag name="ANNOTATION_SCALE_6" val="100"/>
  <p:tag name="ANNOTATION_BORDER_ALPHA_6" val="100"/>
  <p:tag name="ANNOTATION_BORDER_COLOR_6" val="16777215"/>
  <p:tag name="ANNOTATION_FILL_COLOR_6" val="683492"/>
  <p:tag name="ANNOTATION_FILL_ALPHA_6" val="100"/>
  <p:tag name="ANNOTATION_BORDER_WIDTH_6" val="2"/>
  <p:tag name="ANNOTATION_SLIDE_WIDTH_6" val="960"/>
  <p:tag name="ANNOTATION_SLIDE_HEIGHT_6" val="720"/>
  <p:tag name="AUDIO_ID" val="280"/>
  <p:tag name="ARTICULATE_AUDIO_RECORDED" val="1"/>
  <p:tag name="ELAPSEDTIME" val="55.9"/>
  <p:tag name="ANNOTATION_TYPE_1" val="0"/>
  <p:tag name="ANNOTATION_START_1" val="10.9"/>
  <p:tag name="ANNOTATION_END_1" val="15.5"/>
  <p:tag name="ANNOTATION_TOP_1" val="203"/>
  <p:tag name="ANNOTATION_LEFT_1" val="334"/>
  <p:tag name="ANNOTATION_WIDTH_1" val="166"/>
  <p:tag name="ANNOTATION_HEIGHT_1" val="166"/>
  <p:tag name="ANNOTATION_ANIMATION_1" val="3"/>
  <p:tag name="ANNOTATION_ROTATION_1" val="0"/>
  <p:tag name="ANNOTATION_SUB_TYPE_1" val="6"/>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TYPE_2" val="0"/>
  <p:tag name="ANNOTATION_START_2" val="15.5"/>
  <p:tag name="ANNOTATION_END_2" val="32.2"/>
  <p:tag name="ANNOTATION_TOP_2" val="320"/>
  <p:tag name="ANNOTATION_LEFT_2" val="352"/>
  <p:tag name="ANNOTATION_WIDTH_2" val="166"/>
  <p:tag name="ANNOTATION_HEIGHT_2" val="166"/>
  <p:tag name="ANNOTATION_ANIMATION_2" val="3"/>
  <p:tag name="ANNOTATION_ROTATION_2" val="0"/>
  <p:tag name="ANNOTATION_SUB_TYPE_2" val="6"/>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TYPE_3" val="0"/>
  <p:tag name="ANNOTATION_START_3" val="32.2"/>
  <p:tag name="ANNOTATION_END_3" val="38.8"/>
  <p:tag name="ANNOTATION_TOP_3" val="398"/>
  <p:tag name="ANNOTATION_LEFT_3" val="346"/>
  <p:tag name="ANNOTATION_WIDTH_3" val="166"/>
  <p:tag name="ANNOTATION_HEIGHT_3" val="166"/>
  <p:tag name="ANNOTATION_ANIMATION_3" val="3"/>
  <p:tag name="ANNOTATION_ROTATION_3" val="0"/>
  <p:tag name="ANNOTATION_SUB_TYPE_3" val="6"/>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720"/>
  <p:tag name="ANNOTATION_TYPE_4" val="0"/>
  <p:tag name="ANNOTATION_START_4" val="38.8"/>
  <p:tag name="ANNOTATION_TOP_4" val="552"/>
  <p:tag name="ANNOTATION_LEFT_4" val="237"/>
  <p:tag name="ANNOTATION_WIDTH_4" val="166"/>
  <p:tag name="ANNOTATION_HEIGHT_4" val="166"/>
  <p:tag name="ANNOTATION_ANIMATION_4" val="3"/>
  <p:tag name="ANNOTATION_ROTATION_4" val="0"/>
  <p:tag name="ANNOTATION_SUB_TYPE_4" val="6"/>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720"/>
  <p:tag name="ANNOTATION_COUNT" val="4"/>
  <p:tag name="ARTICULATE_USED_LAYOUT" val="6"/>
</p:tagLst>
</file>

<file path=ppt/tags/tag19.xml><?xml version="1.0" encoding="utf-8"?>
<p:tagLst xmlns:a="http://schemas.openxmlformats.org/drawingml/2006/main" xmlns:r="http://schemas.openxmlformats.org/officeDocument/2006/relationships" xmlns:p="http://schemas.openxmlformats.org/presentationml/2006/main">
  <p:tag name="AUDIO_ID" val="282"/>
  <p:tag name="ARTICULATE_AUDIO_RECORDED" val="1"/>
  <p:tag name="ELAPSEDTIME" val="56.4"/>
  <p:tag name="ANNOTATION_TYPE_1" val="0"/>
  <p:tag name="ANNOTATION_START_1" val="13.5"/>
  <p:tag name="ANNOTATION_END_1" val="18.6"/>
  <p:tag name="ANNOTATION_TOP_1" val="167"/>
  <p:tag name="ANNOTATION_LEFT_1" val="67"/>
  <p:tag name="ANNOTATION_WIDTH_1" val="133"/>
  <p:tag name="ANNOTATION_HEIGHT_1" val="133"/>
  <p:tag name="ANNOTATION_ANIMATION_1" val="3"/>
  <p:tag name="ANNOTATION_ROTATION_1" val="0"/>
  <p:tag name="ANNOTATION_SUB_TYPE_1" val="6"/>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TYPE_2" val="0"/>
  <p:tag name="ANNOTATION_START_2" val="18.6"/>
  <p:tag name="ANNOTATION_END_2" val="24.5"/>
  <p:tag name="ANNOTATION_TOP_2" val="201"/>
  <p:tag name="ANNOTATION_LEFT_2" val="67"/>
  <p:tag name="ANNOTATION_WIDTH_2" val="133"/>
  <p:tag name="ANNOTATION_HEIGHT_2" val="133"/>
  <p:tag name="ANNOTATION_ANIMATION_2" val="3"/>
  <p:tag name="ANNOTATION_ROTATION_2" val="0"/>
  <p:tag name="ANNOTATION_SUB_TYPE_2" val="6"/>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TYPE_3" val="0"/>
  <p:tag name="ANNOTATION_START_3" val="24.5"/>
  <p:tag name="ANNOTATION_END_3" val="28.7"/>
  <p:tag name="ANNOTATION_TOP_3" val="235"/>
  <p:tag name="ANNOTATION_LEFT_3" val="64"/>
  <p:tag name="ANNOTATION_WIDTH_3" val="133"/>
  <p:tag name="ANNOTATION_HEIGHT_3" val="133"/>
  <p:tag name="ANNOTATION_ANIMATION_3" val="3"/>
  <p:tag name="ANNOTATION_ROTATION_3" val="0"/>
  <p:tag name="ANNOTATION_SUB_TYPE_3" val="6"/>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720"/>
  <p:tag name="ANNOTATION_TYPE_4" val="0"/>
  <p:tag name="ANNOTATION_START_4" val="28.7"/>
  <p:tag name="ANNOTATION_END_4" val="35.8"/>
  <p:tag name="ANNOTATION_TOP_4" val="266"/>
  <p:tag name="ANNOTATION_LEFT_4" val="63"/>
  <p:tag name="ANNOTATION_WIDTH_4" val="133"/>
  <p:tag name="ANNOTATION_HEIGHT_4" val="133"/>
  <p:tag name="ANNOTATION_ANIMATION_4" val="3"/>
  <p:tag name="ANNOTATION_ROTATION_4" val="0"/>
  <p:tag name="ANNOTATION_SUB_TYPE_4" val="6"/>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720"/>
  <p:tag name="ANNOTATION_TYPE_5" val="0"/>
  <p:tag name="ANNOTATION_START_5" val="35.8"/>
  <p:tag name="ANNOTATION_END_5" val="41.8"/>
  <p:tag name="ANNOTATION_TOP_5" val="330"/>
  <p:tag name="ANNOTATION_LEFT_5" val="60"/>
  <p:tag name="ANNOTATION_WIDTH_5" val="133"/>
  <p:tag name="ANNOTATION_HEIGHT_5" val="133"/>
  <p:tag name="ANNOTATION_ANIMATION_5" val="3"/>
  <p:tag name="ANNOTATION_ROTATION_5" val="0"/>
  <p:tag name="ANNOTATION_SUB_TYPE_5" val="6"/>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720"/>
  <p:tag name="ANNOTATION_TYPE_6" val="0"/>
  <p:tag name="ANNOTATION_START_6" val="41.8"/>
  <p:tag name="ANNOTATION_END_6" val="51.9"/>
  <p:tag name="ANNOTATION_TOP_6" val="385"/>
  <p:tag name="ANNOTATION_LEFT_6" val="58"/>
  <p:tag name="ANNOTATION_WIDTH_6" val="133"/>
  <p:tag name="ANNOTATION_HEIGHT_6" val="133"/>
  <p:tag name="ANNOTATION_ANIMATION_6" val="3"/>
  <p:tag name="ANNOTATION_ROTATION_6" val="0"/>
  <p:tag name="ANNOTATION_SUB_TYPE_6" val="6"/>
  <p:tag name="ANNOTATION_LOOP_COUNT_6" val="1"/>
  <p:tag name="ANNOTATION_BOX_RADIUS_6" val="0"/>
  <p:tag name="ANNOTATION_SCALE_6" val="100"/>
  <p:tag name="ANNOTATION_BORDER_ALPHA_6" val="100"/>
  <p:tag name="ANNOTATION_BORDER_COLOR_6" val="16777215"/>
  <p:tag name="ANNOTATION_FILL_COLOR_6" val="683492"/>
  <p:tag name="ANNOTATION_FILL_ALPHA_6" val="100"/>
  <p:tag name="ANNOTATION_BORDER_WIDTH_6" val="2"/>
  <p:tag name="ANNOTATION_SLIDE_WIDTH_6" val="960"/>
  <p:tag name="ANNOTATION_SLIDE_HEIGHT_6" val="720"/>
  <p:tag name="ANNOTATION_TYPE_7" val="0"/>
  <p:tag name="ANNOTATION_START_7" val="51.9"/>
  <p:tag name="ANNOTATION_TOP_7" val="443"/>
  <p:tag name="ANNOTATION_LEFT_7" val="58"/>
  <p:tag name="ANNOTATION_WIDTH_7" val="133"/>
  <p:tag name="ANNOTATION_HEIGHT_7" val="133"/>
  <p:tag name="ANNOTATION_ANIMATION_7" val="3"/>
  <p:tag name="ANNOTATION_ROTATION_7" val="0"/>
  <p:tag name="ANNOTATION_SUB_TYPE_7" val="6"/>
  <p:tag name="ANNOTATION_LOOP_COUNT_7" val="1"/>
  <p:tag name="ANNOTATION_BOX_RADIUS_7" val="0"/>
  <p:tag name="ANNOTATION_SCALE_7" val="100"/>
  <p:tag name="ANNOTATION_BORDER_ALPHA_7" val="100"/>
  <p:tag name="ANNOTATION_BORDER_COLOR_7" val="16777215"/>
  <p:tag name="ANNOTATION_FILL_COLOR_7" val="683492"/>
  <p:tag name="ANNOTATION_FILL_ALPHA_7" val="100"/>
  <p:tag name="ANNOTATION_BORDER_WIDTH_7" val="2"/>
  <p:tag name="ANNOTATION_SLIDE_WIDTH_7" val="960"/>
  <p:tag name="ANNOTATION_SLIDE_HEIGHT_7" val="720"/>
  <p:tag name="ANNOTATION_COUNT" val="7"/>
  <p:tag name="ARTICULATE_USED_LAYOUT" val="6"/>
</p:tagLst>
</file>

<file path=ppt/tags/tag2.xml><?xml version="1.0" encoding="utf-8"?>
<p:tagLst xmlns:a="http://schemas.openxmlformats.org/drawingml/2006/main" xmlns:r="http://schemas.openxmlformats.org/officeDocument/2006/relationships" xmlns:p="http://schemas.openxmlformats.org/presentationml/2006/main">
  <p:tag name="DUPLICATEID" val="cd8a9cb68faa4d988441873a50e29c32"/>
</p:tagLst>
</file>

<file path=ppt/tags/tag20.xml><?xml version="1.0" encoding="utf-8"?>
<p:tagLst xmlns:a="http://schemas.openxmlformats.org/drawingml/2006/main" xmlns:r="http://schemas.openxmlformats.org/officeDocument/2006/relationships" xmlns:p="http://schemas.openxmlformats.org/presentationml/2006/main">
  <p:tag name="AUDIO_ID" val="295"/>
  <p:tag name="ARTICULATE_AUDIO_RECORDED" val="1"/>
  <p:tag name="ELAPSEDTIME" val="21.3"/>
  <p:tag name="ANNOTATION_TYPE_1" val="0"/>
  <p:tag name="ANNOTATION_START_1" val="5.2"/>
  <p:tag name="ANNOTATION_END_1" val="14.3"/>
  <p:tag name="ANNOTATION_TOP_1" val="257"/>
  <p:tag name="ANNOTATION_LEFT_1" val="342"/>
  <p:tag name="ANNOTATION_WIDTH_1" val="133"/>
  <p:tag name="ANNOTATION_HEIGHT_1" val="133"/>
  <p:tag name="ANNOTATION_ANIMATION_1" val="3"/>
  <p:tag name="ANNOTATION_ROTATION_1" val="0"/>
  <p:tag name="ANNOTATION_SUB_TYPE_1" val="6"/>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TYPE_2" val="0"/>
  <p:tag name="ANNOTATION_START_2" val="14.3"/>
  <p:tag name="ANNOTATION_TOP_2" val="550"/>
  <p:tag name="ANNOTATION_LEFT_2" val="245"/>
  <p:tag name="ANNOTATION_WIDTH_2" val="133"/>
  <p:tag name="ANNOTATION_HEIGHT_2" val="133"/>
  <p:tag name="ANNOTATION_ANIMATION_2" val="3"/>
  <p:tag name="ANNOTATION_ROTATION_2" val="0"/>
  <p:tag name="ANNOTATION_SUB_TYPE_2" val="6"/>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COUNT" val="2"/>
  <p:tag name="ARTICULATE_USED_LAYOUT" val="6"/>
</p:tagLst>
</file>

<file path=ppt/tags/tag21.xml><?xml version="1.0" encoding="utf-8"?>
<p:tagLst xmlns:a="http://schemas.openxmlformats.org/drawingml/2006/main" xmlns:r="http://schemas.openxmlformats.org/officeDocument/2006/relationships" xmlns:p="http://schemas.openxmlformats.org/presentationml/2006/main">
  <p:tag name="AUDIO_ID" val="281"/>
  <p:tag name="ARTICULATE_AUDIO_RECORDED" val="1"/>
  <p:tag name="ELAPSEDTIME" val="18.9"/>
  <p:tag name="ANNOTATION_COUNT" val="0"/>
  <p:tag name="ARTICULATE_USED_LAYOUT" val="6"/>
</p:tagLst>
</file>

<file path=ppt/tags/tag22.xml><?xml version="1.0" encoding="utf-8"?>
<p:tagLst xmlns:a="http://schemas.openxmlformats.org/drawingml/2006/main" xmlns:r="http://schemas.openxmlformats.org/officeDocument/2006/relationships" xmlns:p="http://schemas.openxmlformats.org/presentationml/2006/main">
  <p:tag name="AUDIO_ID" val="291"/>
  <p:tag name="ARTICULATE_AUDIO_RECORDED" val="1"/>
  <p:tag name="ELAPSEDTIME" val="29.5"/>
  <p:tag name="ANNOTATION_TYPE_1" val="0"/>
  <p:tag name="ANNOTATION_START_1" val="1.3"/>
  <p:tag name="ANNOTATION_END_1" val="10.9"/>
  <p:tag name="ANNOTATION_TOP_1" val="165"/>
  <p:tag name="ANNOTATION_LEFT_1" val="29"/>
  <p:tag name="ANNOTATION_WIDTH_1" val="133"/>
  <p:tag name="ANNOTATION_HEIGHT_1" val="133"/>
  <p:tag name="ANNOTATION_ANIMATION_1" val="3"/>
  <p:tag name="ANNOTATION_ROTATION_1" val="0"/>
  <p:tag name="ANNOTATION_SUB_TYPE_1" val="6"/>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TYPE_2" val="0"/>
  <p:tag name="ANNOTATION_START_2" val="10.9"/>
  <p:tag name="ANNOTATION_END_2" val="22.5"/>
  <p:tag name="ANNOTATION_TOP_2" val="275"/>
  <p:tag name="ANNOTATION_LEFT_2" val="47"/>
  <p:tag name="ANNOTATION_WIDTH_2" val="133"/>
  <p:tag name="ANNOTATION_HEIGHT_2" val="133"/>
  <p:tag name="ANNOTATION_ANIMATION_2" val="3"/>
  <p:tag name="ANNOTATION_ROTATION_2" val="0"/>
  <p:tag name="ANNOTATION_SUB_TYPE_2" val="6"/>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TYPE_3" val="0"/>
  <p:tag name="ANNOTATION_START_3" val="22.5"/>
  <p:tag name="ANNOTATION_TOP_3" val="447"/>
  <p:tag name="ANNOTATION_LEFT_3" val="71"/>
  <p:tag name="ANNOTATION_WIDTH_3" val="133"/>
  <p:tag name="ANNOTATION_HEIGHT_3" val="133"/>
  <p:tag name="ANNOTATION_ANIMATION_3" val="3"/>
  <p:tag name="ANNOTATION_ROTATION_3" val="0"/>
  <p:tag name="ANNOTATION_SUB_TYPE_3" val="6"/>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720"/>
  <p:tag name="ANNOTATION_COUNT" val="3"/>
  <p:tag name="ARTICULATE_USED_LAYOUT" val="6"/>
</p:tagLst>
</file>

<file path=ppt/tags/tag23.xml><?xml version="1.0" encoding="utf-8"?>
<p:tagLst xmlns:a="http://schemas.openxmlformats.org/drawingml/2006/main" xmlns:r="http://schemas.openxmlformats.org/officeDocument/2006/relationships" xmlns:p="http://schemas.openxmlformats.org/presentationml/2006/main">
  <p:tag name="AUDIO_ID" val="284"/>
  <p:tag name="ARTICULATE_AUDIO_RECORDED" val="1"/>
  <p:tag name="ELAPSEDTIME" val="71.5"/>
  <p:tag name="ANNOTATION_TYPE_1" val="0"/>
  <p:tag name="ANNOTATION_START_1" val="6.4"/>
  <p:tag name="ANNOTATION_END_1" val="14.7"/>
  <p:tag name="ANNOTATION_TOP_1" val="158"/>
  <p:tag name="ANNOTATION_LEFT_1" val="61"/>
  <p:tag name="ANNOTATION_WIDTH_1" val="133"/>
  <p:tag name="ANNOTATION_HEIGHT_1" val="133"/>
  <p:tag name="ANNOTATION_ANIMATION_1" val="3"/>
  <p:tag name="ANNOTATION_ROTATION_1" val="0"/>
  <p:tag name="ANNOTATION_SUB_TYPE_1" val="6"/>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TYPE_2" val="0"/>
  <p:tag name="ANNOTATION_START_2" val="14.7"/>
  <p:tag name="ANNOTATION_END_2" val="50.1"/>
  <p:tag name="ANNOTATION_TOP_2" val="307"/>
  <p:tag name="ANNOTATION_LEFT_2" val="57"/>
  <p:tag name="ANNOTATION_WIDTH_2" val="133"/>
  <p:tag name="ANNOTATION_HEIGHT_2" val="133"/>
  <p:tag name="ANNOTATION_ANIMATION_2" val="3"/>
  <p:tag name="ANNOTATION_ROTATION_2" val="0"/>
  <p:tag name="ANNOTATION_SUB_TYPE_2" val="6"/>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TYPE_3" val="0"/>
  <p:tag name="ANNOTATION_START_3" val="50.1"/>
  <p:tag name="ANNOTATION_END_3" val="66.1"/>
  <p:tag name="ANNOTATION_TOP_3" val="494"/>
  <p:tag name="ANNOTATION_LEFT_3" val="51"/>
  <p:tag name="ANNOTATION_WIDTH_3" val="133"/>
  <p:tag name="ANNOTATION_HEIGHT_3" val="133"/>
  <p:tag name="ANNOTATION_ANIMATION_3" val="3"/>
  <p:tag name="ANNOTATION_ROTATION_3" val="0"/>
  <p:tag name="ANNOTATION_SUB_TYPE_3" val="6"/>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720"/>
  <p:tag name="ANNOTATION_TYPE_4" val="0"/>
  <p:tag name="ANNOTATION_START_4" val="66.1"/>
  <p:tag name="ANNOTATION_TOP_4" val="624"/>
  <p:tag name="ANNOTATION_LEFT_4" val="52"/>
  <p:tag name="ANNOTATION_WIDTH_4" val="133"/>
  <p:tag name="ANNOTATION_HEIGHT_4" val="133"/>
  <p:tag name="ANNOTATION_ANIMATION_4" val="3"/>
  <p:tag name="ANNOTATION_ROTATION_4" val="0"/>
  <p:tag name="ANNOTATION_SUB_TYPE_4" val="6"/>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720"/>
  <p:tag name="ANNOTATION_COUNT" val="4"/>
  <p:tag name="ARTICULATE_USED_LAYOUT" val="6"/>
</p:tagLst>
</file>

<file path=ppt/tags/tag24.xml><?xml version="1.0" encoding="utf-8"?>
<p:tagLst xmlns:a="http://schemas.openxmlformats.org/drawingml/2006/main" xmlns:r="http://schemas.openxmlformats.org/officeDocument/2006/relationships" xmlns:p="http://schemas.openxmlformats.org/presentationml/2006/main">
  <p:tag name="ANNOTATION_TYPE_10" val="0"/>
  <p:tag name="ANNOTATION_START_10" val="69.1"/>
  <p:tag name="ANNOTATION_END_10" val="75.4"/>
  <p:tag name="ANNOTATION_TOP_10" val="430"/>
  <p:tag name="ANNOTATION_LEFT_10" val="45"/>
  <p:tag name="ANNOTATION_WIDTH_10" val="133"/>
  <p:tag name="ANNOTATION_HEIGHT_10" val="133"/>
  <p:tag name="ANNOTATION_ANIMATION_10" val="3"/>
  <p:tag name="ANNOTATION_ROTATION_10" val="0"/>
  <p:tag name="ANNOTATION_SUB_TYPE_10" val="6"/>
  <p:tag name="ANNOTATION_LOOP_COUNT_10" val="1"/>
  <p:tag name="ANNOTATION_BOX_RADIUS_10" val="0"/>
  <p:tag name="ANNOTATION_SCALE_10" val="100"/>
  <p:tag name="ANNOTATION_BORDER_ALPHA_10" val="100"/>
  <p:tag name="ANNOTATION_BORDER_COLOR_10" val="16777215"/>
  <p:tag name="ANNOTATION_FILL_COLOR_10" val="683492"/>
  <p:tag name="ANNOTATION_FILL_ALPHA_10" val="100"/>
  <p:tag name="ANNOTATION_BORDER_WIDTH_10" val="2"/>
  <p:tag name="ANNOTATION_SLIDE_WIDTH_10" val="960"/>
  <p:tag name="ANNOTATION_SLIDE_HEIGHT_10" val="720"/>
  <p:tag name="ANNOTATION_TYPE_11" val="0"/>
  <p:tag name="ANNOTATION_START_11" val="75.4"/>
  <p:tag name="ANNOTATION_END_11" val="86.6"/>
  <p:tag name="ANNOTATION_TOP_11" val="490"/>
  <p:tag name="ANNOTATION_LEFT_11" val="42"/>
  <p:tag name="ANNOTATION_WIDTH_11" val="133"/>
  <p:tag name="ANNOTATION_HEIGHT_11" val="133"/>
  <p:tag name="ANNOTATION_ANIMATION_11" val="3"/>
  <p:tag name="ANNOTATION_ROTATION_11" val="0"/>
  <p:tag name="ANNOTATION_SUB_TYPE_11" val="6"/>
  <p:tag name="ANNOTATION_LOOP_COUNT_11" val="1"/>
  <p:tag name="ANNOTATION_BOX_RADIUS_11" val="0"/>
  <p:tag name="ANNOTATION_SCALE_11" val="100"/>
  <p:tag name="ANNOTATION_BORDER_ALPHA_11" val="100"/>
  <p:tag name="ANNOTATION_BORDER_COLOR_11" val="16777215"/>
  <p:tag name="ANNOTATION_FILL_COLOR_11" val="683492"/>
  <p:tag name="ANNOTATION_FILL_ALPHA_11" val="100"/>
  <p:tag name="ANNOTATION_BORDER_WIDTH_11" val="2"/>
  <p:tag name="ANNOTATION_SLIDE_WIDTH_11" val="960"/>
  <p:tag name="ANNOTATION_SLIDE_HEIGHT_11" val="720"/>
  <p:tag name="ANNOTATION_TYPE_12" val="0"/>
  <p:tag name="ANNOTATION_START_12" val="86.6"/>
  <p:tag name="ANNOTATION_END_12" val="91.4"/>
  <p:tag name="ANNOTATION_TOP_12" val="589"/>
  <p:tag name="ANNOTATION_LEFT_12" val="43"/>
  <p:tag name="ANNOTATION_WIDTH_12" val="133"/>
  <p:tag name="ANNOTATION_HEIGHT_12" val="133"/>
  <p:tag name="ANNOTATION_ANIMATION_12" val="3"/>
  <p:tag name="ANNOTATION_ROTATION_12" val="0"/>
  <p:tag name="ANNOTATION_SUB_TYPE_12" val="6"/>
  <p:tag name="ANNOTATION_LOOP_COUNT_12" val="1"/>
  <p:tag name="ANNOTATION_BOX_RADIUS_12" val="0"/>
  <p:tag name="ANNOTATION_SCALE_12" val="100"/>
  <p:tag name="ANNOTATION_BORDER_ALPHA_12" val="100"/>
  <p:tag name="ANNOTATION_BORDER_COLOR_12" val="16777215"/>
  <p:tag name="ANNOTATION_FILL_COLOR_12" val="683492"/>
  <p:tag name="ANNOTATION_FILL_ALPHA_12" val="100"/>
  <p:tag name="ANNOTATION_BORDER_WIDTH_12" val="2"/>
  <p:tag name="ANNOTATION_SLIDE_WIDTH_12" val="960"/>
  <p:tag name="ANNOTATION_SLIDE_HEIGHT_12" val="720"/>
  <p:tag name="ANNOTATION_TYPE_13" val="0"/>
  <p:tag name="ANNOTATION_START_13" val="91.4"/>
  <p:tag name="ANNOTATION_TOP_13" val="622"/>
  <p:tag name="ANNOTATION_LEFT_13" val="40"/>
  <p:tag name="ANNOTATION_WIDTH_13" val="133"/>
  <p:tag name="ANNOTATION_HEIGHT_13" val="133"/>
  <p:tag name="ANNOTATION_ANIMATION_13" val="3"/>
  <p:tag name="ANNOTATION_ROTATION_13" val="0"/>
  <p:tag name="ANNOTATION_SUB_TYPE_13" val="6"/>
  <p:tag name="ANNOTATION_LOOP_COUNT_13" val="1"/>
  <p:tag name="ANNOTATION_BOX_RADIUS_13" val="0"/>
  <p:tag name="ANNOTATION_SCALE_13" val="100"/>
  <p:tag name="ANNOTATION_BORDER_ALPHA_13" val="100"/>
  <p:tag name="ANNOTATION_BORDER_COLOR_13" val="16777215"/>
  <p:tag name="ANNOTATION_FILL_COLOR_13" val="683492"/>
  <p:tag name="ANNOTATION_FILL_ALPHA_13" val="100"/>
  <p:tag name="ANNOTATION_BORDER_WIDTH_13" val="2"/>
  <p:tag name="ANNOTATION_SLIDE_WIDTH_13" val="960"/>
  <p:tag name="ANNOTATION_SLIDE_HEIGHT_13" val="720"/>
  <p:tag name="ANNOTATION_TYPE_9" val="0"/>
  <p:tag name="ANNOTATION_START_9" val="97.0"/>
  <p:tag name="ANNOTATION_TOP_9" val="627"/>
  <p:tag name="ANNOTATION_LEFT_9" val="54"/>
  <p:tag name="ANNOTATION_WIDTH_9" val="166"/>
  <p:tag name="ANNOTATION_HEIGHT_9" val="166"/>
  <p:tag name="ANNOTATION_ANIMATION_9" val="3"/>
  <p:tag name="ANNOTATION_ROTATION_9" val="0"/>
  <p:tag name="ANNOTATION_SUB_TYPE_9" val="6"/>
  <p:tag name="ANNOTATION_LOOP_COUNT_9" val="1"/>
  <p:tag name="ANNOTATION_BOX_RADIUS_9" val="0"/>
  <p:tag name="ANNOTATION_SCALE_9" val="100"/>
  <p:tag name="ANNOTATION_BORDER_ALPHA_9" val="100"/>
  <p:tag name="ANNOTATION_BORDER_COLOR_9" val="16777215"/>
  <p:tag name="ANNOTATION_FILL_COLOR_9" val="683492"/>
  <p:tag name="ANNOTATION_FILL_ALPHA_9" val="100"/>
  <p:tag name="ANNOTATION_BORDER_WIDTH_9" val="2"/>
  <p:tag name="ANNOTATION_SLIDE_WIDTH_9" val="960"/>
  <p:tag name="ANNOTATION_SLIDE_HEIGHT_9" val="720"/>
  <p:tag name="ANNOTATION_TYPE_8" val="0"/>
  <p:tag name="ANNOTATION_START_8" val="89.0"/>
  <p:tag name="ANNOTATION_TOP_8" val="626"/>
  <p:tag name="ANNOTATION_LEFT_8" val="44"/>
  <p:tag name="ANNOTATION_WIDTH_8" val="166"/>
  <p:tag name="ANNOTATION_HEIGHT_8" val="166"/>
  <p:tag name="ANNOTATION_ANIMATION_8" val="3"/>
  <p:tag name="ANNOTATION_ROTATION_8" val="0"/>
  <p:tag name="ANNOTATION_SUB_TYPE_8" val="6"/>
  <p:tag name="ANNOTATION_LOOP_COUNT_8" val="1"/>
  <p:tag name="ANNOTATION_BOX_RADIUS_8" val="0"/>
  <p:tag name="ANNOTATION_SCALE_8" val="100"/>
  <p:tag name="ANNOTATION_BORDER_ALPHA_8" val="100"/>
  <p:tag name="ANNOTATION_BORDER_COLOR_8" val="16777215"/>
  <p:tag name="ANNOTATION_FILL_COLOR_8" val="683492"/>
  <p:tag name="ANNOTATION_FILL_ALPHA_8" val="100"/>
  <p:tag name="ANNOTATION_BORDER_WIDTH_8" val="2"/>
  <p:tag name="ANNOTATION_SLIDE_WIDTH_8" val="960"/>
  <p:tag name="ANNOTATION_SLIDE_HEIGHT_8" val="720"/>
  <p:tag name="AUDIO_ID" val="276"/>
  <p:tag name="ARTICULATE_AUDIO_RECORDED" val="1"/>
  <p:tag name="ELAPSEDTIME" val="94.8"/>
  <p:tag name="ANNOTATION_TYPE_1" val="0"/>
  <p:tag name="ANNOTATION_START_1" val="12.8"/>
  <p:tag name="ANNOTATION_END_1" val="43.1"/>
  <p:tag name="ANNOTATION_TOP_1" val="264"/>
  <p:tag name="ANNOTATION_LEFT_1" val="45"/>
  <p:tag name="ANNOTATION_WIDTH_1" val="166"/>
  <p:tag name="ANNOTATION_HEIGHT_1" val="166"/>
  <p:tag name="ANNOTATION_ANIMATION_1" val="3"/>
  <p:tag name="ANNOTATION_ROTATION_1" val="0"/>
  <p:tag name="ANNOTATION_SUB_TYPE_1" val="6"/>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TYPE_2" val="0"/>
  <p:tag name="ANNOTATION_START_2" val="43.1"/>
  <p:tag name="ANNOTATION_END_2" val="57.5"/>
  <p:tag name="ANNOTATION_TOP_2" val="328"/>
  <p:tag name="ANNOTATION_LEFT_2" val="44"/>
  <p:tag name="ANNOTATION_WIDTH_2" val="166"/>
  <p:tag name="ANNOTATION_HEIGHT_2" val="166"/>
  <p:tag name="ANNOTATION_ANIMATION_2" val="3"/>
  <p:tag name="ANNOTATION_ROTATION_2" val="0"/>
  <p:tag name="ANNOTATION_SUB_TYPE_2" val="6"/>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TYPE_3" val="0"/>
  <p:tag name="ANNOTATION_START_3" val="57.5"/>
  <p:tag name="ANNOTATION_END_3" val="64.9"/>
  <p:tag name="ANNOTATION_TOP_3" val="368"/>
  <p:tag name="ANNOTATION_LEFT_3" val="45"/>
  <p:tag name="ANNOTATION_WIDTH_3" val="166"/>
  <p:tag name="ANNOTATION_HEIGHT_3" val="166"/>
  <p:tag name="ANNOTATION_ANIMATION_3" val="3"/>
  <p:tag name="ANNOTATION_ROTATION_3" val="0"/>
  <p:tag name="ANNOTATION_SUB_TYPE_3" val="6"/>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720"/>
  <p:tag name="ANNOTATION_TYPE_4" val="0"/>
  <p:tag name="ANNOTATION_START_4" val="64.9"/>
  <p:tag name="ANNOTATION_END_4" val="72.9"/>
  <p:tag name="ANNOTATION_TOP_4" val="427"/>
  <p:tag name="ANNOTATION_LEFT_4" val="47"/>
  <p:tag name="ANNOTATION_WIDTH_4" val="166"/>
  <p:tag name="ANNOTATION_HEIGHT_4" val="166"/>
  <p:tag name="ANNOTATION_ANIMATION_4" val="3"/>
  <p:tag name="ANNOTATION_ROTATION_4" val="0"/>
  <p:tag name="ANNOTATION_SUB_TYPE_4" val="6"/>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720"/>
  <p:tag name="ANNOTATION_TYPE_5" val="0"/>
  <p:tag name="ANNOTATION_START_5" val="72.9"/>
  <p:tag name="ANNOTATION_END_5" val="86.0"/>
  <p:tag name="ANNOTATION_TOP_5" val="497"/>
  <p:tag name="ANNOTATION_LEFT_5" val="47"/>
  <p:tag name="ANNOTATION_WIDTH_5" val="166"/>
  <p:tag name="ANNOTATION_HEIGHT_5" val="166"/>
  <p:tag name="ANNOTATION_ANIMATION_5" val="3"/>
  <p:tag name="ANNOTATION_ROTATION_5" val="0"/>
  <p:tag name="ANNOTATION_SUB_TYPE_5" val="6"/>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720"/>
  <p:tag name="ANNOTATION_TYPE_6" val="0"/>
  <p:tag name="ANNOTATION_START_6" val="86.0"/>
  <p:tag name="ANNOTATION_END_6" val="90.7"/>
  <p:tag name="ANNOTATION_TOP_6" val="585"/>
  <p:tag name="ANNOTATION_LEFT_6" val="50"/>
  <p:tag name="ANNOTATION_WIDTH_6" val="166"/>
  <p:tag name="ANNOTATION_HEIGHT_6" val="166"/>
  <p:tag name="ANNOTATION_ANIMATION_6" val="3"/>
  <p:tag name="ANNOTATION_ROTATION_6" val="0"/>
  <p:tag name="ANNOTATION_SUB_TYPE_6" val="6"/>
  <p:tag name="ANNOTATION_LOOP_COUNT_6" val="1"/>
  <p:tag name="ANNOTATION_BOX_RADIUS_6" val="0"/>
  <p:tag name="ANNOTATION_SCALE_6" val="100"/>
  <p:tag name="ANNOTATION_BORDER_ALPHA_6" val="100"/>
  <p:tag name="ANNOTATION_BORDER_COLOR_6" val="16777215"/>
  <p:tag name="ANNOTATION_FILL_COLOR_6" val="683492"/>
  <p:tag name="ANNOTATION_FILL_ALPHA_6" val="100"/>
  <p:tag name="ANNOTATION_BORDER_WIDTH_6" val="2"/>
  <p:tag name="ANNOTATION_SLIDE_WIDTH_6" val="960"/>
  <p:tag name="ANNOTATION_SLIDE_HEIGHT_6" val="720"/>
  <p:tag name="ANNOTATION_TYPE_7" val="0"/>
  <p:tag name="ANNOTATION_START_7" val="90.7"/>
  <p:tag name="ANNOTATION_TOP_7" val="626"/>
  <p:tag name="ANNOTATION_LEFT_7" val="47"/>
  <p:tag name="ANNOTATION_WIDTH_7" val="166"/>
  <p:tag name="ANNOTATION_HEIGHT_7" val="166"/>
  <p:tag name="ANNOTATION_ANIMATION_7" val="3"/>
  <p:tag name="ANNOTATION_ROTATION_7" val="0"/>
  <p:tag name="ANNOTATION_SUB_TYPE_7" val="6"/>
  <p:tag name="ANNOTATION_LOOP_COUNT_7" val="1"/>
  <p:tag name="ANNOTATION_BOX_RADIUS_7" val="0"/>
  <p:tag name="ANNOTATION_SCALE_7" val="100"/>
  <p:tag name="ANNOTATION_BORDER_ALPHA_7" val="100"/>
  <p:tag name="ANNOTATION_BORDER_COLOR_7" val="16777215"/>
  <p:tag name="ANNOTATION_FILL_COLOR_7" val="683492"/>
  <p:tag name="ANNOTATION_FILL_ALPHA_7" val="100"/>
  <p:tag name="ANNOTATION_BORDER_WIDTH_7" val="2"/>
  <p:tag name="ANNOTATION_SLIDE_WIDTH_7" val="960"/>
  <p:tag name="ANNOTATION_SLIDE_HEIGHT_7" val="720"/>
  <p:tag name="ANNOTATION_COUNT" val="7"/>
  <p:tag name="ARTICULATE_USED_LAYOUT" val="7"/>
</p:tagLst>
</file>

<file path=ppt/tags/tag25.xml><?xml version="1.0" encoding="utf-8"?>
<p:tagLst xmlns:a="http://schemas.openxmlformats.org/drawingml/2006/main" xmlns:r="http://schemas.openxmlformats.org/officeDocument/2006/relationships" xmlns:p="http://schemas.openxmlformats.org/presentationml/2006/main">
  <p:tag name="AUDIO_ID" val="292"/>
  <p:tag name="ARTICULATE_AUDIO_RECORDED" val="1"/>
  <p:tag name="ELAPSEDTIME" val="62.8"/>
  <p:tag name="ANNOTATION_TYPE_1" val="0"/>
  <p:tag name="ANNOTATION_START_1" val="4.4"/>
  <p:tag name="ANNOTATION_END_1" val="20.4"/>
  <p:tag name="ANNOTATION_TOP_1" val="154"/>
  <p:tag name="ANNOTATION_LEFT_1" val="38"/>
  <p:tag name="ANNOTATION_WIDTH_1" val="166"/>
  <p:tag name="ANNOTATION_HEIGHT_1" val="166"/>
  <p:tag name="ANNOTATION_ANIMATION_1" val="3"/>
  <p:tag name="ANNOTATION_ROTATION_1" val="0"/>
  <p:tag name="ANNOTATION_SUB_TYPE_1" val="6"/>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TYPE_2" val="0"/>
  <p:tag name="ANNOTATION_START_2" val="20.4"/>
  <p:tag name="ANNOTATION_END_2" val="36.6"/>
  <p:tag name="ANNOTATION_TOP_2" val="258"/>
  <p:tag name="ANNOTATION_LEFT_2" val="43"/>
  <p:tag name="ANNOTATION_WIDTH_2" val="166"/>
  <p:tag name="ANNOTATION_HEIGHT_2" val="166"/>
  <p:tag name="ANNOTATION_ANIMATION_2" val="3"/>
  <p:tag name="ANNOTATION_ROTATION_2" val="0"/>
  <p:tag name="ANNOTATION_SUB_TYPE_2" val="6"/>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TYPE_3" val="0"/>
  <p:tag name="ANNOTATION_START_3" val="36.6"/>
  <p:tag name="ANNOTATION_TOP_3" val="399"/>
  <p:tag name="ANNOTATION_LEFT_3" val="38"/>
  <p:tag name="ANNOTATION_WIDTH_3" val="166"/>
  <p:tag name="ANNOTATION_HEIGHT_3" val="166"/>
  <p:tag name="ANNOTATION_ANIMATION_3" val="3"/>
  <p:tag name="ANNOTATION_ROTATION_3" val="0"/>
  <p:tag name="ANNOTATION_SUB_TYPE_3" val="6"/>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720"/>
  <p:tag name="ANNOTATION_COUNT" val="3"/>
  <p:tag name="ARTICULATE_USED_LAYOUT" val="7"/>
</p:tagLst>
</file>

<file path=ppt/tags/tag26.xml><?xml version="1.0" encoding="utf-8"?>
<p:tagLst xmlns:a="http://schemas.openxmlformats.org/drawingml/2006/main" xmlns:r="http://schemas.openxmlformats.org/officeDocument/2006/relationships" xmlns:p="http://schemas.openxmlformats.org/presentationml/2006/main">
  <p:tag name="AUDIO_ID" val="279"/>
  <p:tag name="ARTICULATE_AUDIO_RECORDED" val="1"/>
  <p:tag name="ELAPSEDTIME" val="17.1"/>
  <p:tag name="ANNOTATION_COUNT" val="0"/>
  <p:tag name="ARTICULATE_USED_LAYOUT" val="7"/>
</p:tagLst>
</file>

<file path=ppt/tags/tag3.xml><?xml version="1.0" encoding="utf-8"?>
<p:tagLst xmlns:a="http://schemas.openxmlformats.org/drawingml/2006/main" xmlns:r="http://schemas.openxmlformats.org/officeDocument/2006/relationships" xmlns:p="http://schemas.openxmlformats.org/presentationml/2006/main">
  <p:tag name="AUDIO_ID" val="256"/>
  <p:tag name="ARTICULATE_AUDIO_RECORDED" val="1"/>
  <p:tag name="ELAPSEDTIME" val="6.1"/>
  <p:tag name="ANNOTATION_COUNT" val="0"/>
  <p:tag name="ARTICULATE_USED_LAYOUT"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UDIO_ID" val="261"/>
  <p:tag name="ARTICULATE_AUDIO_RECORDED" val="1"/>
  <p:tag name="ELAPSEDTIME" val="25.5"/>
  <p:tag name="ANNOTATION_COUNT" val="0"/>
  <p:tag name="ARTICULATE_USED_LAYOUT" val="6"/>
</p:tagLst>
</file>

<file path=ppt/tags/tag5.xml><?xml version="1.0" encoding="utf-8"?>
<p:tagLst xmlns:a="http://schemas.openxmlformats.org/drawingml/2006/main" xmlns:r="http://schemas.openxmlformats.org/officeDocument/2006/relationships" xmlns:p="http://schemas.openxmlformats.org/presentationml/2006/main">
  <p:tag name="AUDIO_ID" val="262"/>
  <p:tag name="ARTICULATE_AUDIO_RECORDED" val="1"/>
  <p:tag name="ELAPSEDTIME" val="27.4"/>
  <p:tag name="ANNOTATION_TYPE_1" val="0"/>
  <p:tag name="ANNOTATION_START_1" val="1.4"/>
  <p:tag name="ANNOTATION_END_1" val="16.6"/>
  <p:tag name="ANNOTATION_TOP_1" val="167"/>
  <p:tag name="ANNOTATION_LEFT_1" val="50"/>
  <p:tag name="ANNOTATION_WIDTH_1" val="133"/>
  <p:tag name="ANNOTATION_HEIGHT_1" val="133"/>
  <p:tag name="ANNOTATION_ANIMATION_1" val="3"/>
  <p:tag name="ANNOTATION_ROTATION_1" val="0"/>
  <p:tag name="ANNOTATION_SUB_TYPE_1" val="6"/>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TYPE_2" val="0"/>
  <p:tag name="ANNOTATION_START_2" val="16.6"/>
  <p:tag name="ANNOTATION_END_2" val="20.2"/>
  <p:tag name="ANNOTATION_TOP_2" val="320"/>
  <p:tag name="ANNOTATION_LEFT_2" val="51"/>
  <p:tag name="ANNOTATION_WIDTH_2" val="133"/>
  <p:tag name="ANNOTATION_HEIGHT_2" val="133"/>
  <p:tag name="ANNOTATION_ANIMATION_2" val="3"/>
  <p:tag name="ANNOTATION_ROTATION_2" val="0"/>
  <p:tag name="ANNOTATION_SUB_TYPE_2" val="6"/>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TYPE_3" val="0"/>
  <p:tag name="ANNOTATION_START_3" val="20.2"/>
  <p:tag name="ANNOTATION_TOP_3" val="462"/>
  <p:tag name="ANNOTATION_LEFT_3" val="52"/>
  <p:tag name="ANNOTATION_WIDTH_3" val="133"/>
  <p:tag name="ANNOTATION_HEIGHT_3" val="133"/>
  <p:tag name="ANNOTATION_ANIMATION_3" val="3"/>
  <p:tag name="ANNOTATION_ROTATION_3" val="0"/>
  <p:tag name="ANNOTATION_SUB_TYPE_3" val="6"/>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720"/>
  <p:tag name="ANNOTATION_COUNT" val="3"/>
  <p:tag name="ARTICULATE_USED_LAYOUT" val="7"/>
</p:tagLst>
</file>

<file path=ppt/tags/tag6.xml><?xml version="1.0" encoding="utf-8"?>
<p:tagLst xmlns:a="http://schemas.openxmlformats.org/drawingml/2006/main" xmlns:r="http://schemas.openxmlformats.org/officeDocument/2006/relationships" xmlns:p="http://schemas.openxmlformats.org/presentationml/2006/main">
  <p:tag name="AUDIO_ID" val="270"/>
  <p:tag name="ARTICULATE_AUDIO_RECORDED" val="1"/>
  <p:tag name="ELAPSEDTIME" val="24.7"/>
  <p:tag name="ANNOTATION_COUNT" val="0"/>
  <p:tag name="ARTICULATE_USED_LAYOUT" val="7"/>
</p:tagLst>
</file>

<file path=ppt/tags/tag7.xml><?xml version="1.0" encoding="utf-8"?>
<p:tagLst xmlns:a="http://schemas.openxmlformats.org/drawingml/2006/main" xmlns:r="http://schemas.openxmlformats.org/officeDocument/2006/relationships" xmlns:p="http://schemas.openxmlformats.org/presentationml/2006/main">
  <p:tag name="AUDIO_ID" val="271"/>
  <p:tag name="ARTICULATE_AUDIO_RECORDED" val="1"/>
  <p:tag name="ELAPSEDTIME" val="76.1"/>
  <p:tag name="ANNOTATION_TYPE_1" val="0"/>
  <p:tag name="ANNOTATION_START_1" val="1.2"/>
  <p:tag name="ANNOTATION_END_1" val="27.9"/>
  <p:tag name="ANNOTATION_TOP_1" val="198"/>
  <p:tag name="ANNOTATION_LEFT_1" val="40"/>
  <p:tag name="ANNOTATION_WIDTH_1" val="133"/>
  <p:tag name="ANNOTATION_HEIGHT_1" val="133"/>
  <p:tag name="ANNOTATION_ANIMATION_1" val="3"/>
  <p:tag name="ANNOTATION_ROTATION_1" val="0"/>
  <p:tag name="ANNOTATION_SUB_TYPE_1" val="6"/>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TYPE_2" val="0"/>
  <p:tag name="ANNOTATION_START_2" val="27.9"/>
  <p:tag name="ANNOTATION_END_2" val="59.7"/>
  <p:tag name="ANNOTATION_TOP_2" val="394"/>
  <p:tag name="ANNOTATION_LEFT_2" val="42"/>
  <p:tag name="ANNOTATION_WIDTH_2" val="133"/>
  <p:tag name="ANNOTATION_HEIGHT_2" val="133"/>
  <p:tag name="ANNOTATION_ANIMATION_2" val="3"/>
  <p:tag name="ANNOTATION_ROTATION_2" val="0"/>
  <p:tag name="ANNOTATION_SUB_TYPE_2" val="6"/>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TYPE_3" val="0"/>
  <p:tag name="ANNOTATION_START_3" val="59.7"/>
  <p:tag name="ANNOTATION_TOP_3" val="537"/>
  <p:tag name="ANNOTATION_LEFT_3" val="84"/>
  <p:tag name="ANNOTATION_WIDTH_3" val="133"/>
  <p:tag name="ANNOTATION_HEIGHT_3" val="133"/>
  <p:tag name="ANNOTATION_ANIMATION_3" val="3"/>
  <p:tag name="ANNOTATION_ROTATION_3" val="0"/>
  <p:tag name="ANNOTATION_SUB_TYPE_3" val="6"/>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720"/>
  <p:tag name="ANNOTATION_COUNT" val="3"/>
  <p:tag name="ARTICULATE_USED_LAYOUT" val="7"/>
</p:tagLst>
</file>

<file path=ppt/tags/tag8.xml><?xml version="1.0" encoding="utf-8"?>
<p:tagLst xmlns:a="http://schemas.openxmlformats.org/drawingml/2006/main" xmlns:r="http://schemas.openxmlformats.org/officeDocument/2006/relationships" xmlns:p="http://schemas.openxmlformats.org/presentationml/2006/main">
  <p:tag name="AUDIO_ID" val="272"/>
  <p:tag name="ARTICULATE_AUDIO_RECORDED" val="1"/>
  <p:tag name="ELAPSEDTIME" val="72.8"/>
  <p:tag name="ANNOTATION_TYPE_1" val="0"/>
  <p:tag name="ANNOTATION_START_1" val="12.0"/>
  <p:tag name="ANNOTATION_END_1" val="19.6"/>
  <p:tag name="ANNOTATION_TOP_1" val="122"/>
  <p:tag name="ANNOTATION_LEFT_1" val="36"/>
  <p:tag name="ANNOTATION_WIDTH_1" val="166"/>
  <p:tag name="ANNOTATION_HEIGHT_1" val="166"/>
  <p:tag name="ANNOTATION_ANIMATION_1" val="3"/>
  <p:tag name="ANNOTATION_ROTATION_1" val="0"/>
  <p:tag name="ANNOTATION_SUB_TYPE_1" val="6"/>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TYPE_2" val="0"/>
  <p:tag name="ANNOTATION_START_2" val="19.6"/>
  <p:tag name="ANNOTATION_END_2" val="36.5"/>
  <p:tag name="ANNOTATION_TOP_2" val="245"/>
  <p:tag name="ANNOTATION_LEFT_2" val="35"/>
  <p:tag name="ANNOTATION_WIDTH_2" val="166"/>
  <p:tag name="ANNOTATION_HEIGHT_2" val="166"/>
  <p:tag name="ANNOTATION_ANIMATION_2" val="3"/>
  <p:tag name="ANNOTATION_ROTATION_2" val="0"/>
  <p:tag name="ANNOTATION_SUB_TYPE_2" val="6"/>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TYPE_3" val="0"/>
  <p:tag name="ANNOTATION_START_3" val="36.5"/>
  <p:tag name="ANNOTATION_END_3" val="50.3"/>
  <p:tag name="ANNOTATION_TOP_3" val="374"/>
  <p:tag name="ANNOTATION_LEFT_3" val="35"/>
  <p:tag name="ANNOTATION_WIDTH_3" val="166"/>
  <p:tag name="ANNOTATION_HEIGHT_3" val="166"/>
  <p:tag name="ANNOTATION_ANIMATION_3" val="3"/>
  <p:tag name="ANNOTATION_ROTATION_3" val="0"/>
  <p:tag name="ANNOTATION_SUB_TYPE_3" val="6"/>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720"/>
  <p:tag name="ANNOTATION_TYPE_4" val="0"/>
  <p:tag name="ANNOTATION_START_4" val="50.3"/>
  <p:tag name="ANNOTATION_TOP_4" val="532"/>
  <p:tag name="ANNOTATION_LEFT_4" val="34"/>
  <p:tag name="ANNOTATION_WIDTH_4" val="166"/>
  <p:tag name="ANNOTATION_HEIGHT_4" val="166"/>
  <p:tag name="ANNOTATION_ANIMATION_4" val="3"/>
  <p:tag name="ANNOTATION_ROTATION_4" val="0"/>
  <p:tag name="ANNOTATION_SUB_TYPE_4" val="6"/>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720"/>
  <p:tag name="ANNOTATION_COUNT" val="4"/>
  <p:tag name="ARTICULATE_USED_LAYOUT" val="7"/>
</p:tagLst>
</file>

<file path=ppt/tags/tag9.xml><?xml version="1.0" encoding="utf-8"?>
<p:tagLst xmlns:a="http://schemas.openxmlformats.org/drawingml/2006/main" xmlns:r="http://schemas.openxmlformats.org/officeDocument/2006/relationships" xmlns:p="http://schemas.openxmlformats.org/presentationml/2006/main">
  <p:tag name="AUDIO_ID" val="273"/>
  <p:tag name="ARTICULATE_AUDIO_RECORDED" val="1"/>
  <p:tag name="ELAPSEDTIME" val="71.1"/>
  <p:tag name="ANNOTATION_TYPE_1" val="0"/>
  <p:tag name="ANNOTATION_START_1" val="5.6"/>
  <p:tag name="ANNOTATION_END_1" val="44.3"/>
  <p:tag name="ANNOTATION_TOP_1" val="163"/>
  <p:tag name="ANNOTATION_LEFT_1" val="41"/>
  <p:tag name="ANNOTATION_WIDTH_1" val="133"/>
  <p:tag name="ANNOTATION_HEIGHT_1" val="133"/>
  <p:tag name="ANNOTATION_ANIMATION_1" val="3"/>
  <p:tag name="ANNOTATION_ROTATION_1" val="0"/>
  <p:tag name="ANNOTATION_SUB_TYPE_1" val="6"/>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TYPE_2" val="0"/>
  <p:tag name="ANNOTATION_START_2" val="44.3"/>
  <p:tag name="ANNOTATION_TOP_2" val="454"/>
  <p:tag name="ANNOTATION_LEFT_2" val="35"/>
  <p:tag name="ANNOTATION_WIDTH_2" val="133"/>
  <p:tag name="ANNOTATION_HEIGHT_2" val="133"/>
  <p:tag name="ANNOTATION_ANIMATION_2" val="3"/>
  <p:tag name="ANNOTATION_ROTATION_2" val="0"/>
  <p:tag name="ANNOTATION_SUB_TYPE_2" val="6"/>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COUNT" val="2"/>
  <p:tag name="ARTICULATE_USED_LAYOUT" val="7"/>
</p:tagLst>
</file>

<file path=ppt/theme/theme1.xml><?xml version="1.0" encoding="utf-8"?>
<a:theme xmlns:a="http://schemas.openxmlformats.org/drawingml/2006/main" name="Cerner_Template_2.0">
  <a:themeElements>
    <a:clrScheme name="Cerner Color Palette_2.0">
      <a:dk1>
        <a:srgbClr val="393D41"/>
      </a:dk1>
      <a:lt1>
        <a:srgbClr val="FFFFFF"/>
      </a:lt1>
      <a:dk2>
        <a:srgbClr val="393D41"/>
      </a:dk2>
      <a:lt2>
        <a:srgbClr val="FFFFFF"/>
      </a:lt2>
      <a:accent1>
        <a:srgbClr val="0D94D2"/>
      </a:accent1>
      <a:accent2>
        <a:srgbClr val="7BC143"/>
      </a:accent2>
      <a:accent3>
        <a:srgbClr val="6A737B"/>
      </a:accent3>
      <a:accent4>
        <a:srgbClr val="4DC5FF"/>
      </a:accent4>
      <a:accent5>
        <a:srgbClr val="B4B8BD"/>
      </a:accent5>
      <a:accent6>
        <a:srgbClr val="7C2B83"/>
      </a:accent6>
      <a:hlink>
        <a:srgbClr val="1A93D7"/>
      </a:hlink>
      <a:folHlink>
        <a:srgbClr val="393D4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4269F91-502B-469C-B4F1-73B7B43181D8}" vid="{28F89DDC-E2F6-4311-ACD8-8E2E745EEC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_Type xmlns="http://schemas.microsoft.com/sharepoint/v3" xsi:nil="true"/>
    <H_Release_Date xmlns="http://schemas.microsoft.com/sharepoint/v3" xsi:nil="true"/>
    <H_Status xmlns="http://schemas.microsoft.com/sharepoint/v3" xsi:nil="true"/>
    <Approved_x0020_Version xmlns="ae277767-8127-48de-8a3b-561a1b9581c4" xsi:nil="true"/>
    <H_Category xmlns="http://schemas.microsoft.com/sharepoint/v3"/>
    <H_LatestArchivedVersion xmlns="http://schemas.microsoft.com/sharepoint/v3">
      <Url xsi:nil="true"/>
      <Description xsi:nil="true"/>
    </H_LatestArchivedVersion>
    <IconOverlay xmlns="http://schemas.microsoft.com/sharepoint/v4" xsi:nil="true"/>
    <H_Valid_From xmlns="http://schemas.microsoft.com/sharepoint/v3" xsi:nil="true"/>
    <H_Valid_Until xmlns="http://schemas.microsoft.com/sharepoint/v3" xsi:nil="true"/>
    <H_CurrentVersionArchived xmlns="http://schemas.microsoft.com/sharepoint/v3">false</H_CurrentVersionArchived>
    <H_Released_By xmlns="http://schemas.microsoft.com/sharepoint/v3">
      <UserInfo>
        <DisplayName/>
        <AccountId xsi:nil="true"/>
        <AccountType/>
      </UserInfo>
    </H_Released_By>
    <H_Responsible xmlns="http://schemas.microsoft.com/sharepoint/v3">
      <UserInfo>
        <DisplayName/>
        <AccountId xsi:nil="true"/>
        <AccountType/>
      </UserInfo>
    </H_Responsible>
    <H_Confidentiality xmlns="http://schemas.microsoft.com/sharepoint/v3" xsi:nil="true"/>
    <H_References xmlns="http://schemas.microsoft.com/sharepoint/v3" xsi:nil="true"/>
    <H_Archiving_Date xmlns="http://schemas.microsoft.com/sharepoint/v3" xsi:nil="true"/>
    <H_Archiving_Status xmlns="http://schemas.microsoft.com/sharepoint/v3">false</H_Archiving_Status>
    <Comment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Quality Document (H)" ma:contentTypeID="0x010100D58E6E1B572E4411994F4F454B9C9DC000080B1375B7636F4E8DAE540421B9812A" ma:contentTypeVersion="12" ma:contentTypeDescription="Healthcare Quality Document" ma:contentTypeScope="" ma:versionID="78c7bff70b6f2462770392f6cbf268bf">
  <xsd:schema xmlns:xsd="http://www.w3.org/2001/XMLSchema" xmlns:xs="http://www.w3.org/2001/XMLSchema" xmlns:p="http://schemas.microsoft.com/office/2006/metadata/properties" xmlns:ns1="http://schemas.microsoft.com/sharepoint/v3" xmlns:ns3="ae277767-8127-48de-8a3b-561a1b9581c4" xmlns:ns4="http://schemas.microsoft.com/sharepoint/v4" targetNamespace="http://schemas.microsoft.com/office/2006/metadata/properties" ma:root="true" ma:fieldsID="e24796a30e8e6c2951728f371f5edeff" ns1:_="" ns3:_="" ns4:_="">
    <xsd:import namespace="http://schemas.microsoft.com/sharepoint/v3"/>
    <xsd:import namespace="ae277767-8127-48de-8a3b-561a1b9581c4"/>
    <xsd:import namespace="http://schemas.microsoft.com/sharepoint/v4"/>
    <xsd:element name="properties">
      <xsd:complexType>
        <xsd:sequence>
          <xsd:element name="documentManagement">
            <xsd:complexType>
              <xsd:all>
                <xsd:element ref="ns1:Comments" minOccurs="0"/>
                <xsd:element ref="ns1:H_Category" minOccurs="0"/>
                <xsd:element ref="ns1:H_Type" minOccurs="0"/>
                <xsd:element ref="ns1:H_Confidentiality" minOccurs="0"/>
                <xsd:element ref="ns1:H_Valid_From" minOccurs="0"/>
                <xsd:element ref="ns1:H_Valid_Until" minOccurs="0"/>
                <xsd:element ref="ns1:H_References" minOccurs="0"/>
                <xsd:element ref="ns1:H_Status" minOccurs="0"/>
                <xsd:element ref="ns1:H_Release_Date" minOccurs="0"/>
                <xsd:element ref="ns1:H_Released_By" minOccurs="0"/>
                <xsd:element ref="ns1:H_Responsible" minOccurs="0"/>
                <xsd:element ref="ns1:H_LatestArchivedVersion" minOccurs="0"/>
                <xsd:element ref="ns1:H_CurrentVersionArchived" minOccurs="0"/>
                <xsd:element ref="ns1:H_Archiving_Date" minOccurs="0"/>
                <xsd:element ref="ns1:H_Archiving_Status" minOccurs="0"/>
                <xsd:element ref="ns3:NumberofApprovers" minOccurs="0"/>
                <xsd:element ref="ns3:TotalApprovals" minOccurs="0"/>
                <xsd:element ref="ns3:Approved_x0020_Version" minOccurs="0"/>
                <xsd:element ref="ns3:ESigAssociationGuid"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Description" ma:internalName="Comments">
      <xsd:simpleType>
        <xsd:restriction base="dms:Note">
          <xsd:maxLength value="255"/>
        </xsd:restriction>
      </xsd:simpleType>
    </xsd:element>
    <xsd:element name="H_Category" ma:index="9" nillable="true" ma:displayName="Category" ma:description="The topics the document is covering" ma:internalName="H_Category" ma:readOnly="false">
      <xsd:complexType>
        <xsd:complexContent>
          <xsd:extension base="dms:MultiChoice">
            <xsd:sequence>
              <xsd:element name="Value" maxOccurs="unbounded" minOccurs="0" nillable="true">
                <xsd:simpleType>
                  <xsd:restriction base="dms:Choice">
                    <xsd:enumeration value="Please define document topics in the document library settings."/>
                  </xsd:restriction>
                </xsd:simpleType>
              </xsd:element>
            </xsd:sequence>
          </xsd:extension>
        </xsd:complexContent>
      </xsd:complexType>
    </xsd:element>
    <xsd:element name="H_Type" ma:index="11" nillable="true" ma:displayName="Type" ma:description="Type of the document" ma:internalName="H_Type" ma:readOnly="false">
      <xsd:simpleType>
        <xsd:restriction base="dms:Choice">
          <xsd:enumeration value="Contract"/>
          <xsd:enumeration value="Communication"/>
          <xsd:enumeration value="Tender"/>
          <xsd:enumeration value="Controlling"/>
          <xsd:enumeration value="Training"/>
          <xsd:enumeration value="Minutes"/>
          <xsd:enumeration value="Protocol"/>
          <xsd:enumeration value="Project"/>
          <xsd:enumeration value="Diagram"/>
          <xsd:enumeration value="Instruction"/>
          <xsd:enumeration value="Note"/>
          <xsd:enumeration value="Plan"/>
          <xsd:enumeration value="Process"/>
          <xsd:enumeration value="Report"/>
          <xsd:enumeration value="Requirement"/>
          <xsd:enumeration value="Specification"/>
          <xsd:enumeration value="Design"/>
          <xsd:enumeration value="Policy / Guideline"/>
          <xsd:enumeration value="Standard / Norm"/>
          <xsd:enumeration value="Test Document"/>
          <xsd:enumeration value="Template"/>
          <xsd:enumeration value="Unspecified"/>
        </xsd:restriction>
      </xsd:simpleType>
    </xsd:element>
    <xsd:element name="H_Confidentiality" ma:index="12" nillable="true" ma:displayName="Confidentiality" ma:description="Security Classification" ma:internalName="H_Confidentiality" ma:readOnly="false">
      <xsd:simpleType>
        <xsd:restriction base="dms:Choice">
          <xsd:enumeration value="public"/>
          <xsd:enumeration value="internal use only"/>
          <xsd:enumeration value="confidential"/>
          <xsd:enumeration value="strictly confidential"/>
        </xsd:restriction>
      </xsd:simpleType>
    </xsd:element>
    <xsd:element name="H_Valid_From" ma:index="13" nillable="true" ma:displayName="Valid From" ma:description="Point in time after which a document is valid" ma:internalName="H_Valid_From" ma:readOnly="false">
      <xsd:simpleType>
        <xsd:restriction base="dms:DateTime"/>
      </xsd:simpleType>
    </xsd:element>
    <xsd:element name="H_Valid_Until" ma:index="14" nillable="true" ma:displayName="Valid Until" ma:description="Point in time after which a document is no longer valid" ma:internalName="H_Valid_Until" ma:readOnly="false">
      <xsd:simpleType>
        <xsd:restriction base="dms:DateTime"/>
      </xsd:simpleType>
    </xsd:element>
    <xsd:element name="H_References" ma:index="15" nillable="true" ma:displayName="References" ma:description="Link to documents which are referenced by this document (comma separated)" ma:internalName="H_References" ma:readOnly="false">
      <xsd:simpleType>
        <xsd:restriction base="dms:Note">
          <xsd:maxLength value="255"/>
        </xsd:restriction>
      </xsd:simpleType>
    </xsd:element>
    <xsd:element name="H_Status" ma:index="16" nillable="true" ma:displayName="Status" ma:description="Lifecycle status of the information" ma:internalName="H_Status" ma:readOnly="false">
      <xsd:simpleType>
        <xsd:restriction base="dms:Choice">
          <xsd:enumeration value="Draft (working version)"/>
          <xsd:enumeration value="Ready for release (reviewed)"/>
          <xsd:enumeration value="Released (Approval successful)"/>
          <xsd:enumeration value="Rejected (Approval failed)"/>
          <xsd:enumeration value="Training"/>
          <xsd:enumeration value="Obsolete"/>
        </xsd:restriction>
      </xsd:simpleType>
    </xsd:element>
    <xsd:element name="H_Release_Date" ma:index="17" nillable="true" ma:displayName="Release Date" ma:description="Date of validation" ma:internalName="H_Release_Date" ma:readOnly="false">
      <xsd:simpleType>
        <xsd:restriction base="dms:DateTime"/>
      </xsd:simpleType>
    </xsd:element>
    <xsd:element name="H_Released_By" ma:index="18" nillable="true" ma:displayName="Released By" ma:description="Name of the person who released the document" ma:internalName="H_Released_By"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_Responsible" ma:index="19" nillable="true" ma:displayName="Responsible" ma:description="Name of the responsible owner of the information or an organizational unit" ma:internalName="H_Responsible"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_LatestArchivedVersion" ma:index="20" nillable="true" ma:displayName="Latest archived version" ma:description="Contains url to the latest archived version." ma:hidden="true" ma:internalName="H_LatestArchivedVersion"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H_CurrentVersionArchived" ma:index="21" nillable="true" ma:displayName="Current version archived" ma:default="0" ma:description="Checks if a current version archived. " ma:hidden="true" ma:internalName="H_CurrentVersionArchived" ma:readOnly="false">
      <xsd:simpleType>
        <xsd:restriction base="dms:Boolean"/>
      </xsd:simpleType>
    </xsd:element>
    <xsd:element name="H_Archiving_Date" ma:index="22" nillable="true" ma:displayName="Archiving Date" ma:description="Date of archiving" ma:internalName="H_Archiving_Date" ma:readOnly="false">
      <xsd:simpleType>
        <xsd:restriction base="dms:DateTime"/>
      </xsd:simpleType>
    </xsd:element>
    <xsd:element name="H_Archiving_Status" ma:index="23" nillable="true" ma:displayName="Archiving Status" ma:description="Is archived" ma:internalName="H_Archiving_Status"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e277767-8127-48de-8a3b-561a1b9581c4" elementFormDefault="qualified">
    <xsd:import namespace="http://schemas.microsoft.com/office/2006/documentManagement/types"/>
    <xsd:import namespace="http://schemas.microsoft.com/office/infopath/2007/PartnerControls"/>
    <xsd:element name="NumberofApprovers" ma:index="25" nillable="true" ma:displayName="NumberofApprovers" ma:internalName="NumberofApprovers" ma:readOnly="true">
      <xsd:simpleType>
        <xsd:restriction base="dms:Number"/>
      </xsd:simpleType>
    </xsd:element>
    <xsd:element name="TotalApprovals" ma:index="26" nillable="true" ma:displayName="TotalApprovals" ma:internalName="TotalApprovals" ma:readOnly="true">
      <xsd:simpleType>
        <xsd:restriction base="dms:Number"/>
      </xsd:simpleType>
    </xsd:element>
    <xsd:element name="Approved_x0020_Version" ma:index="28" nillable="true" ma:displayName="Approved Version" ma:internalName="Approved_x0020_Version">
      <xsd:simpleType>
        <xsd:restriction base="dms:Text"/>
      </xsd:simpleType>
    </xsd:element>
    <xsd:element name="ESigAssociationGuid" ma:index="29" nillable="true" ma:displayName="ESigAssociationGuid" ma:internalName="ESigAssociationGu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0B40F1-C5F6-4F50-828E-3AE80D4AF889}">
  <ds:schemaRefs>
    <ds:schemaRef ds:uri="http://schemas.microsoft.com/sharepoint/v3/contenttype/forms"/>
  </ds:schemaRefs>
</ds:datastoreItem>
</file>

<file path=customXml/itemProps2.xml><?xml version="1.0" encoding="utf-8"?>
<ds:datastoreItem xmlns:ds="http://schemas.openxmlformats.org/officeDocument/2006/customXml" ds:itemID="{578361B7-7B70-474E-95AA-267477C8A4C2}">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http://purl.org/dc/terms/"/>
    <ds:schemaRef ds:uri="http://schemas.microsoft.com/sharepoint/v4"/>
    <ds:schemaRef ds:uri="ae277767-8127-48de-8a3b-561a1b9581c4"/>
    <ds:schemaRef ds:uri="http://www.w3.org/XML/1998/namespace"/>
    <ds:schemaRef ds:uri="http://purl.org/dc/dcmitype/"/>
  </ds:schemaRefs>
</ds:datastoreItem>
</file>

<file path=customXml/itemProps3.xml><?xml version="1.0" encoding="utf-8"?>
<ds:datastoreItem xmlns:ds="http://schemas.openxmlformats.org/officeDocument/2006/customXml" ds:itemID="{F6C3CFF5-39D0-48C0-890D-4BD0B3C8D1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e277767-8127-48de-8a3b-561a1b9581c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71477</TotalTime>
  <Words>5270</Words>
  <Application>Microsoft Office PowerPoint</Application>
  <PresentationFormat>On-screen Show (4:3)</PresentationFormat>
  <Paragraphs>549</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Calibri</vt:lpstr>
      <vt:lpstr>Franklin Gothic Book</vt:lpstr>
      <vt:lpstr>Times New Roman</vt:lpstr>
      <vt:lpstr>Wingdings</vt:lpstr>
      <vt:lpstr>Cerner_Template_2.0</vt:lpstr>
      <vt:lpstr>Document Control Basics:     HS IP Adoption of      Cerner Document Control</vt:lpstr>
      <vt:lpstr>Agenda</vt:lpstr>
      <vt:lpstr>Level Setting</vt:lpstr>
      <vt:lpstr>Migration</vt:lpstr>
      <vt:lpstr>Document Control Procedure</vt:lpstr>
      <vt:lpstr>Levels of Documents</vt:lpstr>
      <vt:lpstr>Storage Locations &amp; Approvals</vt:lpstr>
      <vt:lpstr>IPDev Wiki &amp; Project Records</vt:lpstr>
      <vt:lpstr>Document Attributes – Level 1-3</vt:lpstr>
      <vt:lpstr>Document Attributes – Level 4</vt:lpstr>
      <vt:lpstr>Attribute Examples</vt:lpstr>
      <vt:lpstr>Which artifacts are required for a project</vt:lpstr>
      <vt:lpstr>Documents requiring Review and Approval</vt:lpstr>
      <vt:lpstr>IP Doc Control Summary (Level 3) </vt:lpstr>
      <vt:lpstr>IP Doc Control Summary (Level 4) </vt:lpstr>
      <vt:lpstr>Document Control changes (examples)</vt:lpstr>
      <vt:lpstr>IP DevConDoc Wiki – creating output records</vt:lpstr>
      <vt:lpstr>Document Control changes (examples)</vt:lpstr>
      <vt:lpstr>Document Control changes (examples)</vt:lpstr>
      <vt:lpstr>Converting Templates </vt:lpstr>
      <vt:lpstr>Instructions for template updates</vt:lpstr>
      <vt:lpstr>Wiki page Review and approval</vt:lpstr>
      <vt:lpstr>Administrative</vt:lpstr>
      <vt:lpstr>Additional information</vt:lpstr>
    </vt:vector>
  </TitlesOfParts>
  <Company>Cerner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Duncan,Amanda</dc:creator>
  <cp:keywords/>
  <cp:lastModifiedBy>McKernan,Nancy</cp:lastModifiedBy>
  <cp:revision>286</cp:revision>
  <cp:lastPrinted>2016-05-17T15:31:28Z</cp:lastPrinted>
  <dcterms:created xsi:type="dcterms:W3CDTF">2014-07-22T13:18:48Z</dcterms:created>
  <dcterms:modified xsi:type="dcterms:W3CDTF">2016-08-12T14:21:26Z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0x010100D58E6E1B572E4411994F4F454B9C9DC000080B1375B7636F4E8DAE540421B9812A</vt:lpwstr>
  </property>
  <property fmtid="{D5CDD505-2E9C-101B-9397-08002B2CF9AE}" pid="3" name="ArticulateGUID">
    <vt:lpwstr>1872E2B0-80FB-45BF-86E7-F219328E90F7</vt:lpwstr>
  </property>
  <property fmtid="{D5CDD505-2E9C-101B-9397-08002B2CF9AE}" pid="4" name="ArticulatePath">
    <vt:lpwstr>Doc_Control_Training_IP</vt:lpwstr>
  </property>
  <property fmtid="{D5CDD505-2E9C-101B-9397-08002B2CF9AE}" pid="5" name="ArticulateProjectVersion">
    <vt:lpwstr>7</vt:lpwstr>
  </property>
  <property fmtid="{D5CDD505-2E9C-101B-9397-08002B2CF9AE}" pid="6" name="ArticulateUseProject">
    <vt:lpwstr>1</vt:lpwstr>
  </property>
  <property fmtid="{D5CDD505-2E9C-101B-9397-08002B2CF9AE}" pid="7" name="ArticulateProjectFull">
    <vt:lpwstr>C:\Users\NM036481\Documents\Cerner_Projects\ProcessIT\DocControlReplay\Doc_Control_Training_IP.ppta</vt:lpwstr>
  </property>
</Properties>
</file>